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6876999e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6876999e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ea2d6e67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ea2d6e67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ea2d6e67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ea2d6e67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6876999e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6876999e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ea2d6e67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ea2d6e67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ea2d6e67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ea2d6e67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6876999e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6876999e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6876999e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6876999e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6876999e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6876999e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6876999e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6876999e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6876999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6876999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6876999e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6876999e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6876999e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6876999e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ea2d6e67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ea2d6e67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6876999e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6876999e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6876999e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6876999e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960cb1d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960cb1d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960cb1d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960cb1d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960cb1d3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960cb1d3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6876999e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6876999e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ea2d6e6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ea2d6e6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ea2d6e67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ea2d6e67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ea2d6e67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ea2d6e67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Encroaching 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Incumbents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 Rogers</a:t>
            </a:r>
            <a:br>
              <a:rPr lang="en"/>
            </a:br>
            <a:r>
              <a:rPr lang="en" sz="1632"/>
              <a:t>Co-Founder @ MorePeering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Redundancy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doesn’t count for much without diversity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transit redundancy look like?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Multihoming from 2+ (or N+1) carriers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transport redundancy look like?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Diverse PoE, diverse routes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Probably diverse risers and diverse cross connect pathways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equipment redundancy look like?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N+N routers/switches/chassis/etc</a:t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in Los Angeles…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Phase 1: Build a traditional L2 IX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Phase 2: Build a metro fiber network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Phase 3: Take the surplus revenue, and deploy it to help the community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Help support NFP IXs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 infrastructure in emerging markets</a:t>
            </a: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this supposed to look like?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Simplified agreement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</a:t>
            </a:r>
            <a:r>
              <a:rPr lang="en"/>
              <a:t>r be willing to use the customer’s paper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</a:t>
            </a:r>
            <a:r>
              <a:rPr lang="en"/>
              <a:t> your own pricing adventure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Buy flat rate, or burstable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barriers, negate objections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(Except cross connects)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to decrease prices, rather than offer ancillary services</a:t>
            </a: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was this happening?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Where does PDB think I should do this?</a:t>
            </a:r>
            <a:endParaRPr/>
          </a:p>
        </p:txBody>
      </p:sp>
      <p:pic>
        <p:nvPicPr>
          <p:cNvPr id="156" name="Google Shape;156;p26" title="Screenshot 2025-04-14 at 3.15.4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250" y="1848090"/>
            <a:ext cx="7215502" cy="23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2 Buildings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624 S Grand (One Wilshire)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Offers campus cross connects to: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900 N Alameda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200 Bauchet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Already has several IXs</a:t>
            </a:r>
            <a:endParaRPr/>
          </a:p>
        </p:txBody>
      </p:sp>
      <p:sp>
        <p:nvSpPr>
          <p:cNvPr id="164" name="Google Shape;164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600 W 7th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DRT owns the building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Is known to be friendly to IXs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Equinix operates the larger MMR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Doesn’t always love IXs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Easy way to serve </a:t>
            </a:r>
            <a:r>
              <a:rPr lang="en"/>
              <a:t>a</a:t>
            </a:r>
            <a:r>
              <a:rPr lang="en"/>
              <a:t> second large customer base via risers</a:t>
            </a:r>
            <a:endParaRPr/>
          </a:p>
        </p:txBody>
      </p:sp>
      <p:pic>
        <p:nvPicPr>
          <p:cNvPr id="165" name="Google Shape;165;p27" title="Screenshot 2025-04-14 at 3.24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62" y="2860000"/>
            <a:ext cx="2823374" cy="18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Startup Deployment Strategy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Self funded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services donated, or traded for IX ports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Lean operations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Minimize overhead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Friendly Colo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space from friends, ideally ones that have multiple peering networks in their cages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Minimize the cross connect expense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Cattle not pets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Topology needs to support large changes as upgrades occur</a:t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things went wrong</a:t>
            </a: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new IXs welcome?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DRT: Sure!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Equinix: Yeah, I guess you can come in.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Coresite: Sometimes. But not you.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initially found out via PDB staff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got a friend in some trouble</a:t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now?</a:t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11700" y="445025"/>
            <a:ext cx="851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Who am I?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00" y="2111625"/>
            <a:ext cx="2154400" cy="1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026" y="2111625"/>
            <a:ext cx="1702220" cy="113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6175" y="1883725"/>
            <a:ext cx="2512800" cy="15911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89800" y="1711425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Where I’m from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581038" y="1711413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Where I live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651475" y="3474900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Sorry in advance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63700" y="1106400"/>
            <a:ext cx="184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The bad news:</a:t>
            </a:r>
            <a:endParaRPr b="1" sz="1800">
              <a:solidFill>
                <a:srgbClr val="595959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63700" y="3972350"/>
            <a:ext cx="363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The good news:</a:t>
            </a:r>
            <a:r>
              <a:rPr lang="en" sz="1800">
                <a:solidFill>
                  <a:srgbClr val="595959"/>
                </a:solidFill>
              </a:rPr>
              <a:t> I like peering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896163" y="2448463"/>
            <a:ext cx="40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X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61313" y="2402263"/>
            <a:ext cx="4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=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Enter: Fiber Co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centers (generally) don’t like cutting fiber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Pivot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Dedicated space in 600 W 7th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 a high count fiber cable between the two buildings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Conduits and innerducts already in place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Under 300 meters panel to panel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 stack of blank LOAs</a:t>
            </a: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things went wrong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(again)</a:t>
            </a:r>
            <a:endParaRPr/>
          </a:p>
        </p:txBody>
      </p:sp>
      <p:sp>
        <p:nvSpPr>
          <p:cNvPr id="205" name="Google Shape;205;p33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Paths Forward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1700" y="1152475"/>
            <a:ext cx="3999900" cy="18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Operate in Stealth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Challenges with issuing third party LOAs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only takes one </a:t>
            </a:r>
            <a:r>
              <a:rPr lang="en"/>
              <a:t>customer</a:t>
            </a:r>
            <a:r>
              <a:rPr lang="en"/>
              <a:t> to say the wrong thing</a:t>
            </a:r>
            <a:endParaRPr/>
          </a:p>
        </p:txBody>
      </p:sp>
      <p:sp>
        <p:nvSpPr>
          <p:cNvPr id="212" name="Google Shape;212;p34"/>
          <p:cNvSpPr txBox="1"/>
          <p:nvPr>
            <p:ph idx="2" type="body"/>
          </p:nvPr>
        </p:nvSpPr>
        <p:spPr>
          <a:xfrm>
            <a:off x="4832400" y="1152475"/>
            <a:ext cx="3999900" cy="18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 on antitrust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Many countries have antitrust legislation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the US: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Sherman Act (1890)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Clayton Act (1914)</a:t>
            </a:r>
            <a:endParaRPr/>
          </a:p>
        </p:txBody>
      </p:sp>
      <p:sp>
        <p:nvSpPr>
          <p:cNvPr id="213" name="Google Shape;213;p34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2572050" y="3433725"/>
            <a:ext cx="3999900" cy="14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Both have the same problem</a:t>
            </a:r>
            <a:endParaRPr b="1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They put customers (friends) in the middle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Seeding an IX isn’t easy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Verbal commits are unsurprisingly impossible to use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Getting ports up is surprisingly difficult and slow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Being in the business of selling your customers, to your other customers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Sounds great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</a:t>
            </a:r>
            <a:r>
              <a:rPr lang="en"/>
              <a:t>trajectory really matters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Trajectory is bad when lawyers have to get involved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(Lawyers are slow)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can’t sell customers, if you don’t have customers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(Shocking, I know.)</a:t>
            </a:r>
            <a:endParaRPr/>
          </a:p>
        </p:txBody>
      </p:sp>
      <p:sp>
        <p:nvSpPr>
          <p:cNvPr id="221" name="Google Shape;221;p35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27" name="Google Shape;227;p36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 title="new-bt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013" y="152400"/>
            <a:ext cx="619597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 title="greetings-from-sandie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greetings-from-coronad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happened in </a:t>
            </a:r>
            <a:r>
              <a:rPr lang="en" strike="sngStrike"/>
              <a:t>San Diego</a:t>
            </a:r>
            <a:r>
              <a:rPr lang="en"/>
              <a:t> Coronado?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 conversations @ NANOG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Topics included: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Existing regional IX outages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truly neutral IX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International networks don’t always understand regional interconnection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challenges of having two buildings with dense interconnection</a:t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I do?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Offered to help build (and fund) an IX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Business registration and bank account were opened before we left Coronado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ARIN tickets were in a few days later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Began lining up equipment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Started playing “peering coordinator”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Discussed current peering challenges with others</a:t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these challenges?</a:t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574200" y="445025"/>
            <a:ext cx="24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Neutrality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574200" y="1152475"/>
            <a:ext cx="242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into all major MMRs to maximize peering opportunities</a:t>
            </a:r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3362200" y="445025"/>
            <a:ext cx="24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362200" y="1152475"/>
            <a:ext cx="242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 billing terms that work for the customer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price competitive against transit</a:t>
            </a:r>
            <a:endParaRPr/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6150200" y="445025"/>
            <a:ext cx="24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PNIs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150200" y="1152475"/>
            <a:ext cx="242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 with facilitating PNIs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via cross connect; sometimes via metro fiber</a:t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0" y="0"/>
            <a:ext cx="127800" cy="5143500"/>
          </a:xfrm>
          <a:prstGeom prst="rect">
            <a:avLst/>
          </a:prstGeom>
          <a:solidFill>
            <a:srgbClr val="F39200"/>
          </a:solidFill>
          <a:ln cap="flat" cmpd="sng" w="9525">
            <a:solidFill>
              <a:srgbClr val="F39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574200" y="4207025"/>
            <a:ext cx="8002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But the big challenge…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