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46"/>
  </p:notesMasterIdLst>
  <p:sldIdLst>
    <p:sldId id="792" r:id="rId5"/>
    <p:sldId id="1215" r:id="rId6"/>
    <p:sldId id="1210" r:id="rId7"/>
    <p:sldId id="1211" r:id="rId8"/>
    <p:sldId id="1212" r:id="rId9"/>
    <p:sldId id="1213" r:id="rId10"/>
    <p:sldId id="1214" r:id="rId11"/>
    <p:sldId id="1200" r:id="rId12"/>
    <p:sldId id="1202" r:id="rId13"/>
    <p:sldId id="1201" r:id="rId14"/>
    <p:sldId id="1204" r:id="rId15"/>
    <p:sldId id="1203" r:id="rId16"/>
    <p:sldId id="1205" r:id="rId17"/>
    <p:sldId id="1206" r:id="rId18"/>
    <p:sldId id="1207" r:id="rId19"/>
    <p:sldId id="1208" r:id="rId20"/>
    <p:sldId id="1209" r:id="rId21"/>
    <p:sldId id="1220" r:id="rId22"/>
    <p:sldId id="1221" r:id="rId23"/>
    <p:sldId id="1222" r:id="rId24"/>
    <p:sldId id="1194" r:id="rId25"/>
    <p:sldId id="1197" r:id="rId26"/>
    <p:sldId id="1196" r:id="rId27"/>
    <p:sldId id="1223" r:id="rId28"/>
    <p:sldId id="1224" r:id="rId29"/>
    <p:sldId id="1228" r:id="rId30"/>
    <p:sldId id="1173" r:id="rId31"/>
    <p:sldId id="1190" r:id="rId32"/>
    <p:sldId id="1225" r:id="rId33"/>
    <p:sldId id="1191" r:id="rId34"/>
    <p:sldId id="1193" r:id="rId35"/>
    <p:sldId id="1229" r:id="rId36"/>
    <p:sldId id="1230" r:id="rId37"/>
    <p:sldId id="1195" r:id="rId38"/>
    <p:sldId id="1198" r:id="rId39"/>
    <p:sldId id="1216" r:id="rId40"/>
    <p:sldId id="1231" r:id="rId41"/>
    <p:sldId id="1217" r:id="rId42"/>
    <p:sldId id="1218" r:id="rId43"/>
    <p:sldId id="1219" r:id="rId44"/>
    <p:sldId id="1192" r:id="rId45"/>
  </p:sldIdLst>
  <p:sldSz cx="9144000" cy="5143500" type="screen16x9"/>
  <p:notesSz cx="6858000" cy="9144000"/>
  <p:custDataLst>
    <p:tags r:id="rId47"/>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A57823-B725-8DF4-7202-ABF94257063C}" name="Keith Croxford" initials="" userId="S::keith.croxford@ams-ix.net::0a334f77-73f2-4e23-839d-22327c231162" providerId="AD"/>
  <p188:author id="{CE683A78-4692-6391-32A6-01FDD7B125E1}" name="Rakesh Bachoe" initials="" userId="S::rakesh.bachoe@ams-ix.net::80140553-252a-4bf7-9c92-2bea853687e0" providerId="AD"/>
  <p188:author id="{ED4C6882-A1AE-DB37-C12B-640D95D137F2}" name="Sacha van Tienhoven" initials="Sv" userId="S::sacha.van.tienhoven@ams-ix.net::102c8b25-22e2-4b1c-8ad8-04e85fe3c767" providerId="AD"/>
  <p188:author id="{852BD585-285F-9AD2-5262-E0B1ED685E95}" name="Tim Vriend" initials="" userId="S::tim.vriend@ams-ix.net::10b39c57-cc3a-4d3c-b249-3049ab2bdc36" providerId="AD"/>
  <p188:author id="{176D8F8D-9A5E-BC43-C92E-E60A371DC373}" name="Ruben van den Brink" initials="RvdB" userId="Ruben van den Brink" providerId="None"/>
  <p188:author id="{BEA105E5-A800-62DD-9386-C0AAA45CDBE1}" name="Ruben van den Brink" initials="" userId="S::ruben.van.den.brink@ams-ix.net::561c9ee4-2342-4273-b45b-3063bf4293f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ena Ilic"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6C3FC3-9B25-1243-B552-A2871A8DD6DA}" v="147" dt="2025-04-09T13:47:32.0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66"/>
    <p:restoredTop sz="71445"/>
  </p:normalViewPr>
  <p:slideViewPr>
    <p:cSldViewPr snapToGrid="0">
      <p:cViewPr varScale="1">
        <p:scale>
          <a:sx n="129" d="100"/>
          <a:sy n="129" d="100"/>
        </p:scale>
        <p:origin x="2352"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6FD2A9-1CAB-0249-A48F-4FB8F92EF057}" type="datetimeFigureOut">
              <a:rPr lang="en-GB" smtClean="0"/>
              <a:t>10/04/2025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46EBEC-93C5-9D4C-9091-FF7346A39E37}" type="slidenum">
              <a:rPr lang="en-GB" smtClean="0"/>
              <a:t>‹#›</a:t>
            </a:fld>
            <a:endParaRPr lang="en-GB"/>
          </a:p>
        </p:txBody>
      </p:sp>
    </p:spTree>
    <p:extLst>
      <p:ext uri="{BB962C8B-B14F-4D97-AF65-F5344CB8AC3E}">
        <p14:creationId xmlns:p14="http://schemas.microsoft.com/office/powerpoint/2010/main" val="2672826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n.wikipedia.org/wiki/Quantum_key_distribution"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en.wikipedia.org/wiki/Gilles_Brassard" TargetMode="External"/><Relationship Id="rId4" Type="http://schemas.openxmlformats.org/officeDocument/2006/relationships/hyperlink" Target="https://en.wikipedia.org/wiki/Charles_H._Bennett_(computer_scientist)"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NL" dirty="0"/>
          </a:p>
        </p:txBody>
      </p:sp>
      <p:sp>
        <p:nvSpPr>
          <p:cNvPr id="4" name="Slide Number Placeholder 3"/>
          <p:cNvSpPr>
            <a:spLocks noGrp="1"/>
          </p:cNvSpPr>
          <p:nvPr>
            <p:ph type="sldNum" sz="quarter" idx="5"/>
          </p:nvPr>
        </p:nvSpPr>
        <p:spPr/>
        <p:txBody>
          <a:bodyPr/>
          <a:lstStyle/>
          <a:p>
            <a:fld id="{C946EBEC-93C5-9D4C-9091-FF7346A39E37}" type="slidenum">
              <a:rPr lang="en-GB" smtClean="0"/>
              <a:t>1</a:t>
            </a:fld>
            <a:endParaRPr lang="en-GB"/>
          </a:p>
        </p:txBody>
      </p:sp>
    </p:spTree>
    <p:extLst>
      <p:ext uri="{BB962C8B-B14F-4D97-AF65-F5344CB8AC3E}">
        <p14:creationId xmlns:p14="http://schemas.microsoft.com/office/powerpoint/2010/main" val="1308956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5EFCC-585F-B60D-7BA9-55F0C76D35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520493-45F3-5A7C-6459-5C75626A38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572A7A-3470-6781-9763-59A081F6EBBD}"/>
              </a:ext>
            </a:extLst>
          </p:cNvPr>
          <p:cNvSpPr>
            <a:spLocks noGrp="1"/>
          </p:cNvSpPr>
          <p:nvPr>
            <p:ph type="body" idx="1"/>
          </p:nvPr>
        </p:nvSpPr>
        <p:spPr/>
        <p:txBody>
          <a:bodyPr/>
          <a:lstStyle/>
          <a:p>
            <a:r>
              <a:rPr lang="en-NL" dirty="0"/>
              <a:t>QKD supports classical symmetric encryption protocols like AES, which are harder, but not impossible to break through quantum algorithms. QKD protocols ensure that any attempt to evesdrop the distribution of keys between Alice and Bob gets noticed so the compromised key can be discarded.</a:t>
            </a:r>
          </a:p>
        </p:txBody>
      </p:sp>
      <p:sp>
        <p:nvSpPr>
          <p:cNvPr id="4" name="Slide Number Placeholder 3">
            <a:extLst>
              <a:ext uri="{FF2B5EF4-FFF2-40B4-BE49-F238E27FC236}">
                <a16:creationId xmlns:a16="http://schemas.microsoft.com/office/drawing/2014/main" id="{0124821C-029A-2F9A-351A-ACA4E206FB91}"/>
              </a:ext>
            </a:extLst>
          </p:cNvPr>
          <p:cNvSpPr>
            <a:spLocks noGrp="1"/>
          </p:cNvSpPr>
          <p:nvPr>
            <p:ph type="sldNum" sz="quarter" idx="5"/>
          </p:nvPr>
        </p:nvSpPr>
        <p:spPr/>
        <p:txBody>
          <a:bodyPr/>
          <a:lstStyle/>
          <a:p>
            <a:fld id="{C946EBEC-93C5-9D4C-9091-FF7346A39E37}" type="slidenum">
              <a:rPr lang="en-GB" smtClean="0"/>
              <a:t>11</a:t>
            </a:fld>
            <a:endParaRPr lang="en-GB"/>
          </a:p>
        </p:txBody>
      </p:sp>
    </p:spTree>
    <p:extLst>
      <p:ext uri="{BB962C8B-B14F-4D97-AF65-F5344CB8AC3E}">
        <p14:creationId xmlns:p14="http://schemas.microsoft.com/office/powerpoint/2010/main" val="1172475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1B1D5-F9FB-527E-FE82-5B3EC57CC4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4EABEC-7733-12CC-426E-0D8F0E842B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64A34-A795-74F1-3C35-6FC93674324B}"/>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591A8EC3-CE51-750D-815F-F3ED9787F8FE}"/>
              </a:ext>
            </a:extLst>
          </p:cNvPr>
          <p:cNvSpPr>
            <a:spLocks noGrp="1"/>
          </p:cNvSpPr>
          <p:nvPr>
            <p:ph type="sldNum" sz="quarter" idx="5"/>
          </p:nvPr>
        </p:nvSpPr>
        <p:spPr/>
        <p:txBody>
          <a:bodyPr/>
          <a:lstStyle/>
          <a:p>
            <a:fld id="{C946EBEC-93C5-9D4C-9091-FF7346A39E37}" type="slidenum">
              <a:rPr lang="en-GB" smtClean="0"/>
              <a:t>12</a:t>
            </a:fld>
            <a:endParaRPr lang="en-GB"/>
          </a:p>
        </p:txBody>
      </p:sp>
    </p:spTree>
    <p:extLst>
      <p:ext uri="{BB962C8B-B14F-4D97-AF65-F5344CB8AC3E}">
        <p14:creationId xmlns:p14="http://schemas.microsoft.com/office/powerpoint/2010/main" val="1588483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979F0-D760-5DE2-C2D3-B4C1AF008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95C1FD-A2B9-49E4-151A-0DDF8C3A3C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B1B780-DC57-7BDE-9D02-1967CCA8C63B}"/>
              </a:ext>
            </a:extLst>
          </p:cNvPr>
          <p:cNvSpPr>
            <a:spLocks noGrp="1"/>
          </p:cNvSpPr>
          <p:nvPr>
            <p:ph type="body" idx="1"/>
          </p:nvPr>
        </p:nvSpPr>
        <p:spPr/>
        <p:txBody>
          <a:bodyPr/>
          <a:lstStyle/>
          <a:p>
            <a:r>
              <a:rPr lang="en-NL" dirty="0"/>
              <a:t>Quantum processors will complement computational systems by enabling the execution of an additional class of algorithms: quantum algorithms. As such, a Quantum Processing Unit will support the computational power of CPU’s and GPU’s. Another way to put it: QPU’s only excell at certain specific tasks (like factoring large primes using Shor’s Algorithm)</a:t>
            </a:r>
          </a:p>
        </p:txBody>
      </p:sp>
      <p:sp>
        <p:nvSpPr>
          <p:cNvPr id="4" name="Slide Number Placeholder 3">
            <a:extLst>
              <a:ext uri="{FF2B5EF4-FFF2-40B4-BE49-F238E27FC236}">
                <a16:creationId xmlns:a16="http://schemas.microsoft.com/office/drawing/2014/main" id="{0B9BD97B-B843-A12E-5A2A-DE0DB248E3A1}"/>
              </a:ext>
            </a:extLst>
          </p:cNvPr>
          <p:cNvSpPr>
            <a:spLocks noGrp="1"/>
          </p:cNvSpPr>
          <p:nvPr>
            <p:ph type="sldNum" sz="quarter" idx="5"/>
          </p:nvPr>
        </p:nvSpPr>
        <p:spPr/>
        <p:txBody>
          <a:bodyPr/>
          <a:lstStyle/>
          <a:p>
            <a:fld id="{C946EBEC-93C5-9D4C-9091-FF7346A39E37}" type="slidenum">
              <a:rPr lang="en-GB" smtClean="0"/>
              <a:t>13</a:t>
            </a:fld>
            <a:endParaRPr lang="en-GB"/>
          </a:p>
        </p:txBody>
      </p:sp>
    </p:spTree>
    <p:extLst>
      <p:ext uri="{BB962C8B-B14F-4D97-AF65-F5344CB8AC3E}">
        <p14:creationId xmlns:p14="http://schemas.microsoft.com/office/powerpoint/2010/main" val="2875355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CD004-003C-DA2E-B8D8-714C3B8EA1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38EC34-6E91-4BA0-46B0-9BDD64F628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9158F6-0150-F08F-3B44-24007BA074DC}"/>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6DBD6735-9F98-6652-9C58-AC0DAD3CFFE4}"/>
              </a:ext>
            </a:extLst>
          </p:cNvPr>
          <p:cNvSpPr>
            <a:spLocks noGrp="1"/>
          </p:cNvSpPr>
          <p:nvPr>
            <p:ph type="sldNum" sz="quarter" idx="5"/>
          </p:nvPr>
        </p:nvSpPr>
        <p:spPr/>
        <p:txBody>
          <a:bodyPr/>
          <a:lstStyle/>
          <a:p>
            <a:fld id="{C946EBEC-93C5-9D4C-9091-FF7346A39E37}" type="slidenum">
              <a:rPr lang="en-GB" smtClean="0"/>
              <a:t>14</a:t>
            </a:fld>
            <a:endParaRPr lang="en-GB"/>
          </a:p>
        </p:txBody>
      </p:sp>
    </p:spTree>
    <p:extLst>
      <p:ext uri="{BB962C8B-B14F-4D97-AF65-F5344CB8AC3E}">
        <p14:creationId xmlns:p14="http://schemas.microsoft.com/office/powerpoint/2010/main" val="770724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3A19F-3B9B-F738-DE96-BBE7855C88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23D90D-6A3E-6836-9076-7C699DBE09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20A697-3D9D-6AA0-02B5-54079481B700}"/>
              </a:ext>
            </a:extLst>
          </p:cNvPr>
          <p:cNvSpPr>
            <a:spLocks noGrp="1"/>
          </p:cNvSpPr>
          <p:nvPr>
            <p:ph type="body" idx="1"/>
          </p:nvPr>
        </p:nvSpPr>
        <p:spPr/>
        <p:txBody>
          <a:bodyPr/>
          <a:lstStyle/>
          <a:p>
            <a:r>
              <a:rPr lang="en-NL" dirty="0"/>
              <a:t>Qubit teleportation is a technique that transfers the state of a qubit at one location to that of a qubit at a distant locations. It is based on the quantum property of entanglement, but the process of teleportation can not be executed without a separate classical communication channel (like a regular ethernet connection) and is therefore bound by the speed of light.</a:t>
            </a:r>
          </a:p>
        </p:txBody>
      </p:sp>
      <p:sp>
        <p:nvSpPr>
          <p:cNvPr id="4" name="Slide Number Placeholder 3">
            <a:extLst>
              <a:ext uri="{FF2B5EF4-FFF2-40B4-BE49-F238E27FC236}">
                <a16:creationId xmlns:a16="http://schemas.microsoft.com/office/drawing/2014/main" id="{71905048-54E3-53AF-E24C-9C9AB27E2406}"/>
              </a:ext>
            </a:extLst>
          </p:cNvPr>
          <p:cNvSpPr>
            <a:spLocks noGrp="1"/>
          </p:cNvSpPr>
          <p:nvPr>
            <p:ph type="sldNum" sz="quarter" idx="5"/>
          </p:nvPr>
        </p:nvSpPr>
        <p:spPr/>
        <p:txBody>
          <a:bodyPr/>
          <a:lstStyle/>
          <a:p>
            <a:fld id="{C946EBEC-93C5-9D4C-9091-FF7346A39E37}" type="slidenum">
              <a:rPr lang="en-GB" smtClean="0"/>
              <a:t>15</a:t>
            </a:fld>
            <a:endParaRPr lang="en-GB"/>
          </a:p>
        </p:txBody>
      </p:sp>
    </p:spTree>
    <p:extLst>
      <p:ext uri="{BB962C8B-B14F-4D97-AF65-F5344CB8AC3E}">
        <p14:creationId xmlns:p14="http://schemas.microsoft.com/office/powerpoint/2010/main" val="2446289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8040F-73DA-929B-128B-F61171AEC9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55F198-D4FD-F2C8-6C89-08B4E9B246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F27A85-0F5B-8EC6-3506-746B9865C7C7}"/>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59C4D9A4-F3E5-5AE9-1ACE-895F589B8D75}"/>
              </a:ext>
            </a:extLst>
          </p:cNvPr>
          <p:cNvSpPr>
            <a:spLocks noGrp="1"/>
          </p:cNvSpPr>
          <p:nvPr>
            <p:ph type="sldNum" sz="quarter" idx="5"/>
          </p:nvPr>
        </p:nvSpPr>
        <p:spPr/>
        <p:txBody>
          <a:bodyPr/>
          <a:lstStyle/>
          <a:p>
            <a:fld id="{C946EBEC-93C5-9D4C-9091-FF7346A39E37}" type="slidenum">
              <a:rPr lang="en-GB" smtClean="0"/>
              <a:t>16</a:t>
            </a:fld>
            <a:endParaRPr lang="en-GB"/>
          </a:p>
        </p:txBody>
      </p:sp>
    </p:spTree>
    <p:extLst>
      <p:ext uri="{BB962C8B-B14F-4D97-AF65-F5344CB8AC3E}">
        <p14:creationId xmlns:p14="http://schemas.microsoft.com/office/powerpoint/2010/main" val="2234429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1B217-D375-3D71-01DF-6E5C24BDA0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DBA3C5-3DF2-FF6C-5C95-CE049A9405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1F6302-6EEC-0C8E-07BD-30C1234C78E6}"/>
              </a:ext>
            </a:extLst>
          </p:cNvPr>
          <p:cNvSpPr>
            <a:spLocks noGrp="1"/>
          </p:cNvSpPr>
          <p:nvPr>
            <p:ph type="body" idx="1"/>
          </p:nvPr>
        </p:nvSpPr>
        <p:spPr/>
        <p:txBody>
          <a:bodyPr/>
          <a:lstStyle/>
          <a:p>
            <a:r>
              <a:rPr lang="en-GB" b="1" i="0" u="none" strike="noStrike" dirty="0">
                <a:solidFill>
                  <a:srgbClr val="202122"/>
                </a:solidFill>
                <a:effectLst/>
                <a:latin typeface="Arial" panose="020B0604020202020204" pitchFamily="34" charset="0"/>
              </a:rPr>
              <a:t>BB84</a:t>
            </a:r>
            <a:r>
              <a:rPr lang="en-GB" b="0" i="0" u="none" strike="noStrike" dirty="0">
                <a:solidFill>
                  <a:srgbClr val="202122"/>
                </a:solidFill>
                <a:effectLst/>
                <a:latin typeface="Arial" panose="020B0604020202020204" pitchFamily="34" charset="0"/>
              </a:rPr>
              <a:t> is a </a:t>
            </a:r>
            <a:r>
              <a:rPr lang="en-GB" b="0" i="0" u="none" strike="noStrike" dirty="0">
                <a:effectLst/>
                <a:latin typeface="Arial" panose="020B0604020202020204" pitchFamily="34" charset="0"/>
                <a:hlinkClick r:id="rId3" tooltip="Quantum key distribution"/>
              </a:rPr>
              <a:t>quantum key distribution</a:t>
            </a:r>
            <a:r>
              <a:rPr lang="en-GB" b="0" i="0" u="none" strike="noStrike" dirty="0">
                <a:solidFill>
                  <a:srgbClr val="202122"/>
                </a:solidFill>
                <a:effectLst/>
                <a:latin typeface="Arial" panose="020B0604020202020204" pitchFamily="34" charset="0"/>
              </a:rPr>
              <a:t> scheme developed by </a:t>
            </a:r>
            <a:r>
              <a:rPr lang="en-GB" b="0" i="0" u="none" strike="noStrike" dirty="0">
                <a:effectLst/>
                <a:latin typeface="Arial" panose="020B0604020202020204" pitchFamily="34" charset="0"/>
                <a:hlinkClick r:id="rId4" tooltip="Charles H. Bennett (computer scientist)"/>
              </a:rPr>
              <a:t>Charles Bennett</a:t>
            </a:r>
            <a:r>
              <a:rPr lang="en-GB" b="0" i="0" u="none" strike="noStrike" dirty="0">
                <a:solidFill>
                  <a:srgbClr val="202122"/>
                </a:solidFill>
                <a:effectLst/>
                <a:latin typeface="Arial" panose="020B0604020202020204" pitchFamily="34" charset="0"/>
              </a:rPr>
              <a:t> and </a:t>
            </a:r>
            <a:r>
              <a:rPr lang="en-GB" b="0" i="0" u="none" strike="noStrike" dirty="0">
                <a:effectLst/>
                <a:latin typeface="Arial" panose="020B0604020202020204" pitchFamily="34" charset="0"/>
                <a:hlinkClick r:id="rId5" tooltip="Gilles Brassard"/>
              </a:rPr>
              <a:t>Gilles Brassard</a:t>
            </a:r>
            <a:r>
              <a:rPr lang="en-GB" b="0" i="0" u="none" strike="noStrike" dirty="0">
                <a:solidFill>
                  <a:srgbClr val="202122"/>
                </a:solidFill>
                <a:effectLst/>
                <a:latin typeface="Arial" panose="020B0604020202020204" pitchFamily="34" charset="0"/>
              </a:rPr>
              <a:t> in 1984</a:t>
            </a:r>
            <a:endParaRPr lang="en-NL" dirty="0"/>
          </a:p>
        </p:txBody>
      </p:sp>
      <p:sp>
        <p:nvSpPr>
          <p:cNvPr id="4" name="Slide Number Placeholder 3">
            <a:extLst>
              <a:ext uri="{FF2B5EF4-FFF2-40B4-BE49-F238E27FC236}">
                <a16:creationId xmlns:a16="http://schemas.microsoft.com/office/drawing/2014/main" id="{4F7FCA45-9656-80DF-110C-75687B64CBB1}"/>
              </a:ext>
            </a:extLst>
          </p:cNvPr>
          <p:cNvSpPr>
            <a:spLocks noGrp="1"/>
          </p:cNvSpPr>
          <p:nvPr>
            <p:ph type="sldNum" sz="quarter" idx="5"/>
          </p:nvPr>
        </p:nvSpPr>
        <p:spPr/>
        <p:txBody>
          <a:bodyPr/>
          <a:lstStyle/>
          <a:p>
            <a:fld id="{C946EBEC-93C5-9D4C-9091-FF7346A39E37}" type="slidenum">
              <a:rPr lang="en-GB" smtClean="0"/>
              <a:t>17</a:t>
            </a:fld>
            <a:endParaRPr lang="en-GB"/>
          </a:p>
        </p:txBody>
      </p:sp>
    </p:spTree>
    <p:extLst>
      <p:ext uri="{BB962C8B-B14F-4D97-AF65-F5344CB8AC3E}">
        <p14:creationId xmlns:p14="http://schemas.microsoft.com/office/powerpoint/2010/main" val="2554550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C946EBEC-93C5-9D4C-9091-FF7346A39E37}" type="slidenum">
              <a:rPr lang="en-GB" smtClean="0"/>
              <a:t>21</a:t>
            </a:fld>
            <a:endParaRPr lang="en-GB"/>
          </a:p>
        </p:txBody>
      </p:sp>
    </p:spTree>
    <p:extLst>
      <p:ext uri="{BB962C8B-B14F-4D97-AF65-F5344CB8AC3E}">
        <p14:creationId xmlns:p14="http://schemas.microsoft.com/office/powerpoint/2010/main" val="1354440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20000"/>
              </a:lnSpc>
            </a:pPr>
            <a:r>
              <a:rPr lang="en-NL" sz="1200" dirty="0"/>
              <a:t>It’s all about the Algorithms!</a:t>
            </a:r>
          </a:p>
          <a:p>
            <a:pPr algn="l">
              <a:lnSpc>
                <a:spcPct val="120000"/>
              </a:lnSpc>
            </a:pPr>
            <a:endParaRPr lang="en-NL" sz="1200" dirty="0"/>
          </a:p>
          <a:p>
            <a:pPr algn="l">
              <a:lnSpc>
                <a:spcPct val="120000"/>
              </a:lnSpc>
            </a:pPr>
            <a:r>
              <a:rPr lang="en-NL" sz="1200" dirty="0"/>
              <a:t>What are the promising usecases?</a:t>
            </a:r>
          </a:p>
          <a:p>
            <a:endParaRPr lang="en-NL" dirty="0"/>
          </a:p>
        </p:txBody>
      </p:sp>
      <p:sp>
        <p:nvSpPr>
          <p:cNvPr id="4" name="Slide Number Placeholder 3"/>
          <p:cNvSpPr>
            <a:spLocks noGrp="1"/>
          </p:cNvSpPr>
          <p:nvPr>
            <p:ph type="sldNum" sz="quarter" idx="5"/>
          </p:nvPr>
        </p:nvSpPr>
        <p:spPr/>
        <p:txBody>
          <a:bodyPr/>
          <a:lstStyle/>
          <a:p>
            <a:fld id="{C946EBEC-93C5-9D4C-9091-FF7346A39E37}" type="slidenum">
              <a:rPr lang="en-GB" smtClean="0"/>
              <a:t>22</a:t>
            </a:fld>
            <a:endParaRPr lang="en-GB"/>
          </a:p>
        </p:txBody>
      </p:sp>
    </p:spTree>
    <p:extLst>
      <p:ext uri="{BB962C8B-B14F-4D97-AF65-F5344CB8AC3E}">
        <p14:creationId xmlns:p14="http://schemas.microsoft.com/office/powerpoint/2010/main" val="1423290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Quantum Flagship; other funded programmes are:</a:t>
            </a:r>
          </a:p>
          <a:p>
            <a:endParaRPr lang="en-NL" dirty="0"/>
          </a:p>
          <a:p>
            <a:r>
              <a:rPr lang="en-NL" dirty="0"/>
              <a:t>EuroQCI: European Quantum Communication Infrastructure</a:t>
            </a:r>
          </a:p>
          <a:p>
            <a:r>
              <a:rPr lang="en-NL" dirty="0"/>
              <a:t>Horizon</a:t>
            </a:r>
          </a:p>
          <a:p>
            <a:endParaRPr lang="en-NL" dirty="0"/>
          </a:p>
          <a:p>
            <a:r>
              <a:rPr lang="en-NL" dirty="0"/>
              <a:t>Quantum Flagship has around 40 projects, of which QIA is one (of the larger, I assume)</a:t>
            </a:r>
          </a:p>
          <a:p>
            <a:r>
              <a:rPr lang="en-NL" dirty="0"/>
              <a:t>QF will fund &gt;1billion euro over 10 years</a:t>
            </a:r>
          </a:p>
        </p:txBody>
      </p:sp>
      <p:sp>
        <p:nvSpPr>
          <p:cNvPr id="4" name="Slide Number Placeholder 3"/>
          <p:cNvSpPr>
            <a:spLocks noGrp="1"/>
          </p:cNvSpPr>
          <p:nvPr>
            <p:ph type="sldNum" sz="quarter" idx="5"/>
          </p:nvPr>
        </p:nvSpPr>
        <p:spPr/>
        <p:txBody>
          <a:bodyPr/>
          <a:lstStyle/>
          <a:p>
            <a:fld id="{C946EBEC-93C5-9D4C-9091-FF7346A39E37}" type="slidenum">
              <a:rPr lang="en-GB" smtClean="0"/>
              <a:t>23</a:t>
            </a:fld>
            <a:endParaRPr lang="en-GB"/>
          </a:p>
        </p:txBody>
      </p:sp>
    </p:spTree>
    <p:extLst>
      <p:ext uri="{BB962C8B-B14F-4D97-AF65-F5344CB8AC3E}">
        <p14:creationId xmlns:p14="http://schemas.microsoft.com/office/powerpoint/2010/main" val="4188019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AB9BB-F7C2-199A-A824-1A33ACB201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2F96FA-256A-A09A-1F8F-7518533ABB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7F77D7-0273-9B49-8F04-F7891D9ADA00}"/>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98BB38B1-A02E-8140-056E-975167C5080A}"/>
              </a:ext>
            </a:extLst>
          </p:cNvPr>
          <p:cNvSpPr>
            <a:spLocks noGrp="1"/>
          </p:cNvSpPr>
          <p:nvPr>
            <p:ph type="sldNum" sz="quarter" idx="5"/>
          </p:nvPr>
        </p:nvSpPr>
        <p:spPr/>
        <p:txBody>
          <a:bodyPr/>
          <a:lstStyle/>
          <a:p>
            <a:fld id="{C946EBEC-93C5-9D4C-9091-FF7346A39E37}" type="slidenum">
              <a:rPr lang="en-GB" smtClean="0"/>
              <a:t>3</a:t>
            </a:fld>
            <a:endParaRPr lang="en-GB"/>
          </a:p>
        </p:txBody>
      </p:sp>
    </p:spTree>
    <p:extLst>
      <p:ext uri="{BB962C8B-B14F-4D97-AF65-F5344CB8AC3E}">
        <p14:creationId xmlns:p14="http://schemas.microsoft.com/office/powerpoint/2010/main" val="223919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4BA16-D591-B06A-273E-428F34242F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7F5522-05B7-5295-6A3F-EB25196FEF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3E9562-B5F5-6084-9852-A6350AFAA295}"/>
              </a:ext>
            </a:extLst>
          </p:cNvPr>
          <p:cNvSpPr>
            <a:spLocks noGrp="1"/>
          </p:cNvSpPr>
          <p:nvPr>
            <p:ph type="body" idx="1"/>
          </p:nvPr>
        </p:nvSpPr>
        <p:spPr/>
        <p:txBody>
          <a:bodyPr/>
          <a:lstStyle/>
          <a:p>
            <a:r>
              <a:rPr lang="en-NL" dirty="0"/>
              <a:t>Quantum Flagship; other funded programmes are:</a:t>
            </a:r>
          </a:p>
          <a:p>
            <a:endParaRPr lang="en-NL" dirty="0"/>
          </a:p>
          <a:p>
            <a:r>
              <a:rPr lang="en-NL" dirty="0"/>
              <a:t>EuroQCI: European Quantum Communication Infrastructure</a:t>
            </a:r>
          </a:p>
          <a:p>
            <a:r>
              <a:rPr lang="en-NL" dirty="0"/>
              <a:t>Horizon</a:t>
            </a:r>
          </a:p>
          <a:p>
            <a:endParaRPr lang="en-NL" dirty="0"/>
          </a:p>
          <a:p>
            <a:r>
              <a:rPr lang="en-NL" dirty="0"/>
              <a:t>Quantum Flagship has around 40 projects, of which QIA is one (of the larger, I assume)</a:t>
            </a:r>
          </a:p>
          <a:p>
            <a:r>
              <a:rPr lang="en-NL" dirty="0"/>
              <a:t>QF will fund &gt;1billion euro over 10 years</a:t>
            </a:r>
          </a:p>
        </p:txBody>
      </p:sp>
      <p:sp>
        <p:nvSpPr>
          <p:cNvPr id="4" name="Slide Number Placeholder 3">
            <a:extLst>
              <a:ext uri="{FF2B5EF4-FFF2-40B4-BE49-F238E27FC236}">
                <a16:creationId xmlns:a16="http://schemas.microsoft.com/office/drawing/2014/main" id="{94D721D3-D5F3-C312-1193-8EC4CD21DD76}"/>
              </a:ext>
            </a:extLst>
          </p:cNvPr>
          <p:cNvSpPr>
            <a:spLocks noGrp="1"/>
          </p:cNvSpPr>
          <p:nvPr>
            <p:ph type="sldNum" sz="quarter" idx="5"/>
          </p:nvPr>
        </p:nvSpPr>
        <p:spPr/>
        <p:txBody>
          <a:bodyPr/>
          <a:lstStyle/>
          <a:p>
            <a:fld id="{C946EBEC-93C5-9D4C-9091-FF7346A39E37}" type="slidenum">
              <a:rPr lang="en-GB" smtClean="0"/>
              <a:t>24</a:t>
            </a:fld>
            <a:endParaRPr lang="en-GB"/>
          </a:p>
        </p:txBody>
      </p:sp>
    </p:spTree>
    <p:extLst>
      <p:ext uri="{BB962C8B-B14F-4D97-AF65-F5344CB8AC3E}">
        <p14:creationId xmlns:p14="http://schemas.microsoft.com/office/powerpoint/2010/main" val="3861354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F673B-6B2F-293B-3346-1A5D501197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C0CFF9-1A75-E989-037A-E29690B270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F84F9D-79D2-1A03-B510-FA37213C3BFB}"/>
              </a:ext>
            </a:extLst>
          </p:cNvPr>
          <p:cNvSpPr>
            <a:spLocks noGrp="1"/>
          </p:cNvSpPr>
          <p:nvPr>
            <p:ph type="body" idx="1"/>
          </p:nvPr>
        </p:nvSpPr>
        <p:spPr/>
        <p:txBody>
          <a:bodyPr/>
          <a:lstStyle/>
          <a:p>
            <a:r>
              <a:rPr lang="en-NL" dirty="0"/>
              <a:t>Quantum Flagship; other funded programmes are:</a:t>
            </a:r>
          </a:p>
          <a:p>
            <a:endParaRPr lang="en-NL" dirty="0"/>
          </a:p>
          <a:p>
            <a:r>
              <a:rPr lang="en-NL" dirty="0"/>
              <a:t>EuroQCI: European Quantum Communication Infrastructure</a:t>
            </a:r>
          </a:p>
          <a:p>
            <a:r>
              <a:rPr lang="en-NL" dirty="0"/>
              <a:t>Horizon</a:t>
            </a:r>
          </a:p>
          <a:p>
            <a:endParaRPr lang="en-NL" dirty="0"/>
          </a:p>
          <a:p>
            <a:r>
              <a:rPr lang="en-NL" dirty="0"/>
              <a:t>Quantum Flagship has around 40 projects, of which QIA is one (of the larger, I assume)</a:t>
            </a:r>
          </a:p>
          <a:p>
            <a:r>
              <a:rPr lang="en-NL" dirty="0"/>
              <a:t>QF will fund &gt;1billion euro over 10 years</a:t>
            </a:r>
          </a:p>
        </p:txBody>
      </p:sp>
      <p:sp>
        <p:nvSpPr>
          <p:cNvPr id="4" name="Slide Number Placeholder 3">
            <a:extLst>
              <a:ext uri="{FF2B5EF4-FFF2-40B4-BE49-F238E27FC236}">
                <a16:creationId xmlns:a16="http://schemas.microsoft.com/office/drawing/2014/main" id="{9712D3C7-09C8-8D1E-0AD6-F735E51A603D}"/>
              </a:ext>
            </a:extLst>
          </p:cNvPr>
          <p:cNvSpPr>
            <a:spLocks noGrp="1"/>
          </p:cNvSpPr>
          <p:nvPr>
            <p:ph type="sldNum" sz="quarter" idx="5"/>
          </p:nvPr>
        </p:nvSpPr>
        <p:spPr/>
        <p:txBody>
          <a:bodyPr/>
          <a:lstStyle/>
          <a:p>
            <a:fld id="{C946EBEC-93C5-9D4C-9091-FF7346A39E37}" type="slidenum">
              <a:rPr lang="en-GB" smtClean="0"/>
              <a:t>25</a:t>
            </a:fld>
            <a:endParaRPr lang="en-GB"/>
          </a:p>
        </p:txBody>
      </p:sp>
    </p:spTree>
    <p:extLst>
      <p:ext uri="{BB962C8B-B14F-4D97-AF65-F5344CB8AC3E}">
        <p14:creationId xmlns:p14="http://schemas.microsoft.com/office/powerpoint/2010/main" val="2884351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42 members</a:t>
            </a:r>
          </a:p>
          <a:p>
            <a:endParaRPr lang="en-NL" dirty="0"/>
          </a:p>
          <a:p>
            <a:r>
              <a:rPr lang="en-NL" dirty="0"/>
              <a:t>Universities</a:t>
            </a:r>
          </a:p>
          <a:p>
            <a:r>
              <a:rPr lang="en-NL" dirty="0"/>
              <a:t>Research Institutes</a:t>
            </a:r>
          </a:p>
          <a:p>
            <a:r>
              <a:rPr lang="en-NL" dirty="0"/>
              <a:t>Industry Partners</a:t>
            </a:r>
          </a:p>
          <a:p>
            <a:r>
              <a:rPr lang="en-NL" dirty="0"/>
              <a:t>Start ups, Scale ups, Spin outs…</a:t>
            </a:r>
          </a:p>
        </p:txBody>
      </p:sp>
      <p:sp>
        <p:nvSpPr>
          <p:cNvPr id="4" name="Slide Number Placeholder 3"/>
          <p:cNvSpPr>
            <a:spLocks noGrp="1"/>
          </p:cNvSpPr>
          <p:nvPr>
            <p:ph type="sldNum" sz="quarter" idx="5"/>
          </p:nvPr>
        </p:nvSpPr>
        <p:spPr/>
        <p:txBody>
          <a:bodyPr/>
          <a:lstStyle/>
          <a:p>
            <a:fld id="{C946EBEC-93C5-9D4C-9091-FF7346A39E37}" type="slidenum">
              <a:rPr lang="en-GB" smtClean="0"/>
              <a:t>26</a:t>
            </a:fld>
            <a:endParaRPr lang="en-GB"/>
          </a:p>
        </p:txBody>
      </p:sp>
    </p:spTree>
    <p:extLst>
      <p:ext uri="{BB962C8B-B14F-4D97-AF65-F5344CB8AC3E}">
        <p14:creationId xmlns:p14="http://schemas.microsoft.com/office/powerpoint/2010/main" val="3819741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0000"/>
                </a:solidFill>
                <a:effectLst/>
                <a:latin typeface="Helvetica" pitchFamily="2" charset="0"/>
              </a:rPr>
              <a:t>Full stack system</a:t>
            </a:r>
          </a:p>
          <a:p>
            <a:r>
              <a:rPr lang="en-GB" dirty="0">
                <a:solidFill>
                  <a:srgbClr val="000000"/>
                </a:solidFill>
                <a:effectLst/>
                <a:latin typeface="Arial" panose="020B0604020202020204" pitchFamily="34" charset="0"/>
              </a:rPr>
              <a:t>• </a:t>
            </a:r>
            <a:r>
              <a:rPr lang="en-GB" dirty="0">
                <a:solidFill>
                  <a:srgbClr val="000000"/>
                </a:solidFill>
                <a:effectLst/>
                <a:latin typeface="Helvetica" pitchFamily="2" charset="0"/>
              </a:rPr>
              <a:t>Data </a:t>
            </a:r>
            <a:r>
              <a:rPr lang="en-GB" dirty="0" err="1">
                <a:solidFill>
                  <a:srgbClr val="000000"/>
                </a:solidFill>
                <a:effectLst/>
                <a:latin typeface="Helvetica" pitchFamily="2" charset="0"/>
              </a:rPr>
              <a:t>Center</a:t>
            </a:r>
            <a:r>
              <a:rPr lang="en-GB" dirty="0">
                <a:solidFill>
                  <a:srgbClr val="000000"/>
                </a:solidFill>
                <a:effectLst/>
                <a:latin typeface="Helvetica" pitchFamily="2" charset="0"/>
              </a:rPr>
              <a:t> compatible</a:t>
            </a:r>
          </a:p>
          <a:p>
            <a:r>
              <a:rPr lang="en-GB" dirty="0">
                <a:solidFill>
                  <a:srgbClr val="000000"/>
                </a:solidFill>
                <a:effectLst/>
                <a:latin typeface="Arial" panose="020B0604020202020204" pitchFamily="34" charset="0"/>
              </a:rPr>
              <a:t>• </a:t>
            </a:r>
            <a:r>
              <a:rPr lang="en-GB" dirty="0">
                <a:solidFill>
                  <a:srgbClr val="000000"/>
                </a:solidFill>
                <a:effectLst/>
                <a:latin typeface="Helvetica" pitchFamily="2" charset="0"/>
              </a:rPr>
              <a:t>User devices:</a:t>
            </a:r>
          </a:p>
          <a:p>
            <a:r>
              <a:rPr lang="en-GB" dirty="0">
                <a:solidFill>
                  <a:srgbClr val="000000"/>
                </a:solidFill>
                <a:effectLst/>
                <a:latin typeface="Arial" panose="020B0604020202020204" pitchFamily="34" charset="0"/>
              </a:rPr>
              <a:t>• </a:t>
            </a:r>
            <a:r>
              <a:rPr lang="en-GB" dirty="0">
                <a:solidFill>
                  <a:srgbClr val="000000"/>
                </a:solidFill>
                <a:effectLst/>
                <a:latin typeface="Helvetica" pitchFamily="2" charset="0"/>
              </a:rPr>
              <a:t>Photonic clients – low-cost access</a:t>
            </a:r>
          </a:p>
          <a:p>
            <a:r>
              <a:rPr lang="en-GB" dirty="0">
                <a:solidFill>
                  <a:srgbClr val="000000"/>
                </a:solidFill>
                <a:effectLst/>
                <a:latin typeface="Arial" panose="020B0604020202020204" pitchFamily="34" charset="0"/>
              </a:rPr>
              <a:t>• </a:t>
            </a:r>
            <a:r>
              <a:rPr lang="en-GB" dirty="0">
                <a:solidFill>
                  <a:srgbClr val="000000"/>
                </a:solidFill>
                <a:effectLst/>
                <a:latin typeface="Helvetica" pitchFamily="2" charset="0"/>
              </a:rPr>
              <a:t>Processing nodes – advanced functionality</a:t>
            </a:r>
          </a:p>
          <a:p>
            <a:r>
              <a:rPr lang="en-GB" dirty="0">
                <a:solidFill>
                  <a:srgbClr val="000000"/>
                </a:solidFill>
                <a:effectLst/>
                <a:latin typeface="Arial" panose="020B0604020202020204" pitchFamily="34" charset="0"/>
              </a:rPr>
              <a:t>• </a:t>
            </a:r>
            <a:r>
              <a:rPr lang="en-GB" dirty="0">
                <a:solidFill>
                  <a:srgbClr val="000000"/>
                </a:solidFill>
                <a:effectLst/>
                <a:latin typeface="Helvetica" pitchFamily="2" charset="0"/>
              </a:rPr>
              <a:t>Test programs:</a:t>
            </a:r>
          </a:p>
          <a:p>
            <a:r>
              <a:rPr lang="en-GB" dirty="0">
                <a:solidFill>
                  <a:srgbClr val="000000"/>
                </a:solidFill>
                <a:effectLst/>
                <a:latin typeface="Arial" panose="020B0604020202020204" pitchFamily="34" charset="0"/>
              </a:rPr>
              <a:t>• </a:t>
            </a:r>
            <a:r>
              <a:rPr lang="en-GB" dirty="0">
                <a:solidFill>
                  <a:srgbClr val="000000"/>
                </a:solidFill>
                <a:effectLst/>
                <a:latin typeface="Helvetica" pitchFamily="2" charset="0"/>
              </a:rPr>
              <a:t>Teleportation above classical limit</a:t>
            </a:r>
          </a:p>
          <a:p>
            <a:r>
              <a:rPr lang="en-GB" dirty="0">
                <a:solidFill>
                  <a:srgbClr val="000000"/>
                </a:solidFill>
                <a:effectLst/>
                <a:latin typeface="Arial" panose="020B0604020202020204" pitchFamily="34" charset="0"/>
              </a:rPr>
              <a:t>• </a:t>
            </a:r>
            <a:r>
              <a:rPr lang="en-GB" dirty="0">
                <a:solidFill>
                  <a:srgbClr val="000000"/>
                </a:solidFill>
                <a:effectLst/>
                <a:latin typeface="Helvetica" pitchFamily="2" charset="0"/>
              </a:rPr>
              <a:t>Blind Quantum Computation based</a:t>
            </a:r>
          </a:p>
          <a:p>
            <a:endParaRPr lang="en-NL" dirty="0"/>
          </a:p>
        </p:txBody>
      </p:sp>
      <p:sp>
        <p:nvSpPr>
          <p:cNvPr id="4" name="Slide Number Placeholder 3"/>
          <p:cNvSpPr>
            <a:spLocks noGrp="1"/>
          </p:cNvSpPr>
          <p:nvPr>
            <p:ph type="sldNum" sz="quarter" idx="5"/>
          </p:nvPr>
        </p:nvSpPr>
        <p:spPr/>
        <p:txBody>
          <a:bodyPr/>
          <a:lstStyle/>
          <a:p>
            <a:fld id="{C946EBEC-93C5-9D4C-9091-FF7346A39E37}" type="slidenum">
              <a:rPr lang="en-GB" smtClean="0"/>
              <a:t>28</a:t>
            </a:fld>
            <a:endParaRPr lang="en-GB"/>
          </a:p>
        </p:txBody>
      </p:sp>
    </p:spTree>
    <p:extLst>
      <p:ext uri="{BB962C8B-B14F-4D97-AF65-F5344CB8AC3E}">
        <p14:creationId xmlns:p14="http://schemas.microsoft.com/office/powerpoint/2010/main" val="3869948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Keep an eye out for Innovations</a:t>
            </a:r>
          </a:p>
          <a:p>
            <a:r>
              <a:rPr lang="en-NL" dirty="0"/>
              <a:t>Close contenders of selected technologies: (personal opinion) create a challenge for members that provide “incumbent technology”</a:t>
            </a:r>
          </a:p>
        </p:txBody>
      </p:sp>
      <p:sp>
        <p:nvSpPr>
          <p:cNvPr id="4" name="Slide Number Placeholder 3"/>
          <p:cNvSpPr>
            <a:spLocks noGrp="1"/>
          </p:cNvSpPr>
          <p:nvPr>
            <p:ph type="sldNum" sz="quarter" idx="5"/>
          </p:nvPr>
        </p:nvSpPr>
        <p:spPr/>
        <p:txBody>
          <a:bodyPr/>
          <a:lstStyle/>
          <a:p>
            <a:fld id="{C946EBEC-93C5-9D4C-9091-FF7346A39E37}" type="slidenum">
              <a:rPr lang="en-GB" smtClean="0"/>
              <a:t>31</a:t>
            </a:fld>
            <a:endParaRPr lang="en-GB"/>
          </a:p>
        </p:txBody>
      </p:sp>
    </p:spTree>
    <p:extLst>
      <p:ext uri="{BB962C8B-B14F-4D97-AF65-F5344CB8AC3E}">
        <p14:creationId xmlns:p14="http://schemas.microsoft.com/office/powerpoint/2010/main" val="425205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FAAAE-E6FF-CBB9-E707-98484373F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C76025-D992-E8C1-5BAC-CD127EE1F3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EC0735-88BF-F332-8F44-04BD38044CC7}"/>
              </a:ext>
            </a:extLst>
          </p:cNvPr>
          <p:cNvSpPr>
            <a:spLocks noGrp="1"/>
          </p:cNvSpPr>
          <p:nvPr>
            <p:ph type="body" idx="1"/>
          </p:nvPr>
        </p:nvSpPr>
        <p:spPr/>
        <p:txBody>
          <a:bodyPr/>
          <a:lstStyle/>
          <a:p>
            <a:r>
              <a:rPr lang="en-NL" dirty="0"/>
              <a:t>What are the type of technologies the members and work teams of QIA are working on?</a:t>
            </a:r>
          </a:p>
          <a:p>
            <a:endParaRPr lang="en-NL" dirty="0"/>
          </a:p>
          <a:p>
            <a:r>
              <a:rPr lang="en-GB" dirty="0"/>
              <a:t>M</a:t>
            </a:r>
            <a:r>
              <a:rPr lang="en-NL" dirty="0"/>
              <a:t>ost recent: the first Operating System for Quantum Network Nodes (Nature publication)</a:t>
            </a:r>
          </a:p>
        </p:txBody>
      </p:sp>
      <p:sp>
        <p:nvSpPr>
          <p:cNvPr id="4" name="Slide Number Placeholder 3">
            <a:extLst>
              <a:ext uri="{FF2B5EF4-FFF2-40B4-BE49-F238E27FC236}">
                <a16:creationId xmlns:a16="http://schemas.microsoft.com/office/drawing/2014/main" id="{FE29C161-319A-346F-04FE-9EE25B7BBB3B}"/>
              </a:ext>
            </a:extLst>
          </p:cNvPr>
          <p:cNvSpPr>
            <a:spLocks noGrp="1"/>
          </p:cNvSpPr>
          <p:nvPr>
            <p:ph type="sldNum" sz="quarter" idx="5"/>
          </p:nvPr>
        </p:nvSpPr>
        <p:spPr/>
        <p:txBody>
          <a:bodyPr/>
          <a:lstStyle/>
          <a:p>
            <a:fld id="{C946EBEC-93C5-9D4C-9091-FF7346A39E37}" type="slidenum">
              <a:rPr lang="en-GB" smtClean="0"/>
              <a:t>32</a:t>
            </a:fld>
            <a:endParaRPr lang="en-GB"/>
          </a:p>
        </p:txBody>
      </p:sp>
    </p:spTree>
    <p:extLst>
      <p:ext uri="{BB962C8B-B14F-4D97-AF65-F5344CB8AC3E}">
        <p14:creationId xmlns:p14="http://schemas.microsoft.com/office/powerpoint/2010/main" val="626240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3A98B-85B5-130D-0515-41C5135089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0BEE71-D537-18ED-0A15-440D8D1E2B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F01576-E2EE-443E-490F-27115C216589}"/>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690021BC-EFB6-C11B-816E-0B463279F3C5}"/>
              </a:ext>
            </a:extLst>
          </p:cNvPr>
          <p:cNvSpPr>
            <a:spLocks noGrp="1"/>
          </p:cNvSpPr>
          <p:nvPr>
            <p:ph type="sldNum" sz="quarter" idx="5"/>
          </p:nvPr>
        </p:nvSpPr>
        <p:spPr/>
        <p:txBody>
          <a:bodyPr/>
          <a:lstStyle/>
          <a:p>
            <a:fld id="{C946EBEC-93C5-9D4C-9091-FF7346A39E37}" type="slidenum">
              <a:rPr lang="en-GB" smtClean="0"/>
              <a:t>33</a:t>
            </a:fld>
            <a:endParaRPr lang="en-GB"/>
          </a:p>
        </p:txBody>
      </p:sp>
    </p:spTree>
    <p:extLst>
      <p:ext uri="{BB962C8B-B14F-4D97-AF65-F5344CB8AC3E}">
        <p14:creationId xmlns:p14="http://schemas.microsoft.com/office/powerpoint/2010/main" val="1975374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So, if there is going to be a Quantum Internet, will we also need Quantum Internet Exchanges?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L"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NL" b="0" dirty="0"/>
              <a:t>What could be the relevance of Quantum Communication Technology for Internet Exchanges?</a:t>
            </a:r>
          </a:p>
          <a:p>
            <a:endParaRPr lang="en-NL" dirty="0"/>
          </a:p>
          <a:p>
            <a:r>
              <a:rPr lang="en-NL" dirty="0"/>
              <a:t>So far, this is unclear. But by tracking the development </a:t>
            </a:r>
            <a:r>
              <a:rPr lang="en-NL"/>
              <a:t>of quantum technology and its applications, we may identify opportunities to re-invent IX’s soon.</a:t>
            </a:r>
            <a:endParaRPr lang="en-NL" dirty="0"/>
          </a:p>
          <a:p>
            <a:endParaRPr lang="en-NL" dirty="0"/>
          </a:p>
          <a:p>
            <a:r>
              <a:rPr lang="en-NL" dirty="0"/>
              <a:t>Offering the execution of quantum communication algorithms as a service…</a:t>
            </a:r>
          </a:p>
        </p:txBody>
      </p:sp>
      <p:sp>
        <p:nvSpPr>
          <p:cNvPr id="4" name="Slide Number Placeholder 3"/>
          <p:cNvSpPr>
            <a:spLocks noGrp="1"/>
          </p:cNvSpPr>
          <p:nvPr>
            <p:ph type="sldNum" sz="quarter" idx="5"/>
          </p:nvPr>
        </p:nvSpPr>
        <p:spPr/>
        <p:txBody>
          <a:bodyPr/>
          <a:lstStyle/>
          <a:p>
            <a:fld id="{C946EBEC-93C5-9D4C-9091-FF7346A39E37}" type="slidenum">
              <a:rPr lang="en-GB" smtClean="0"/>
              <a:t>35</a:t>
            </a:fld>
            <a:endParaRPr lang="en-GB"/>
          </a:p>
        </p:txBody>
      </p:sp>
    </p:spTree>
    <p:extLst>
      <p:ext uri="{BB962C8B-B14F-4D97-AF65-F5344CB8AC3E}">
        <p14:creationId xmlns:p14="http://schemas.microsoft.com/office/powerpoint/2010/main" val="3057431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C8519-9F5E-9D61-75D8-D3843300DF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316E40-00FE-2FF0-4A72-0DB7391BD7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036A77-99DC-FEC8-7238-5A48DC560338}"/>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6F18100E-E836-4327-46E0-1203703D9D56}"/>
              </a:ext>
            </a:extLst>
          </p:cNvPr>
          <p:cNvSpPr>
            <a:spLocks noGrp="1"/>
          </p:cNvSpPr>
          <p:nvPr>
            <p:ph type="sldNum" sz="quarter" idx="5"/>
          </p:nvPr>
        </p:nvSpPr>
        <p:spPr/>
        <p:txBody>
          <a:bodyPr/>
          <a:lstStyle/>
          <a:p>
            <a:fld id="{C946EBEC-93C5-9D4C-9091-FF7346A39E37}" type="slidenum">
              <a:rPr lang="en-GB" smtClean="0"/>
              <a:t>4</a:t>
            </a:fld>
            <a:endParaRPr lang="en-GB"/>
          </a:p>
        </p:txBody>
      </p:sp>
    </p:spTree>
    <p:extLst>
      <p:ext uri="{BB962C8B-B14F-4D97-AF65-F5344CB8AC3E}">
        <p14:creationId xmlns:p14="http://schemas.microsoft.com/office/powerpoint/2010/main" val="3563517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62E5F-BB61-C26A-AB47-C9A259DF68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5A5DEE-985D-ADBA-C646-8DFD51565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2A58A5-4DDE-135C-0789-D950BF906B08}"/>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28AEC10D-F613-CECA-69FA-F5990FDF72F3}"/>
              </a:ext>
            </a:extLst>
          </p:cNvPr>
          <p:cNvSpPr>
            <a:spLocks noGrp="1"/>
          </p:cNvSpPr>
          <p:nvPr>
            <p:ph type="sldNum" sz="quarter" idx="5"/>
          </p:nvPr>
        </p:nvSpPr>
        <p:spPr/>
        <p:txBody>
          <a:bodyPr/>
          <a:lstStyle/>
          <a:p>
            <a:fld id="{C946EBEC-93C5-9D4C-9091-FF7346A39E37}" type="slidenum">
              <a:rPr lang="en-GB" smtClean="0"/>
              <a:t>5</a:t>
            </a:fld>
            <a:endParaRPr lang="en-GB"/>
          </a:p>
        </p:txBody>
      </p:sp>
    </p:spTree>
    <p:extLst>
      <p:ext uri="{BB962C8B-B14F-4D97-AF65-F5344CB8AC3E}">
        <p14:creationId xmlns:p14="http://schemas.microsoft.com/office/powerpoint/2010/main" val="3066195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0546A-DB2A-F646-A17C-7AF5E032EA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5E7D8-9745-2404-131A-29887FE163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A10630-8880-00F2-C447-E13E420F7ED5}"/>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2E72BD6B-D909-D496-FDDD-696B1098E560}"/>
              </a:ext>
            </a:extLst>
          </p:cNvPr>
          <p:cNvSpPr>
            <a:spLocks noGrp="1"/>
          </p:cNvSpPr>
          <p:nvPr>
            <p:ph type="sldNum" sz="quarter" idx="5"/>
          </p:nvPr>
        </p:nvSpPr>
        <p:spPr/>
        <p:txBody>
          <a:bodyPr/>
          <a:lstStyle/>
          <a:p>
            <a:fld id="{C946EBEC-93C5-9D4C-9091-FF7346A39E37}" type="slidenum">
              <a:rPr lang="en-GB" smtClean="0"/>
              <a:t>6</a:t>
            </a:fld>
            <a:endParaRPr lang="en-GB"/>
          </a:p>
        </p:txBody>
      </p:sp>
    </p:spTree>
    <p:extLst>
      <p:ext uri="{BB962C8B-B14F-4D97-AF65-F5344CB8AC3E}">
        <p14:creationId xmlns:p14="http://schemas.microsoft.com/office/powerpoint/2010/main" val="1521758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C946EBEC-93C5-9D4C-9091-FF7346A39E37}" type="slidenum">
              <a:rPr lang="en-GB" smtClean="0"/>
              <a:t>7</a:t>
            </a:fld>
            <a:endParaRPr lang="en-GB"/>
          </a:p>
        </p:txBody>
      </p:sp>
    </p:spTree>
    <p:extLst>
      <p:ext uri="{BB962C8B-B14F-4D97-AF65-F5344CB8AC3E}">
        <p14:creationId xmlns:p14="http://schemas.microsoft.com/office/powerpoint/2010/main" val="3049755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F6BDD-08F6-A21B-24F7-EA4168E74F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01F929-45CA-2801-34FC-ADF36F6BA0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439970-4772-9121-C80F-0875FAA41EF9}"/>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27208C9B-7434-BF14-C619-7FEADA73A125}"/>
              </a:ext>
            </a:extLst>
          </p:cNvPr>
          <p:cNvSpPr>
            <a:spLocks noGrp="1"/>
          </p:cNvSpPr>
          <p:nvPr>
            <p:ph type="sldNum" sz="quarter" idx="5"/>
          </p:nvPr>
        </p:nvSpPr>
        <p:spPr/>
        <p:txBody>
          <a:bodyPr/>
          <a:lstStyle/>
          <a:p>
            <a:fld id="{C946EBEC-93C5-9D4C-9091-FF7346A39E37}" type="slidenum">
              <a:rPr lang="en-GB" smtClean="0"/>
              <a:t>8</a:t>
            </a:fld>
            <a:endParaRPr lang="en-GB"/>
          </a:p>
        </p:txBody>
      </p:sp>
    </p:spTree>
    <p:extLst>
      <p:ext uri="{BB962C8B-B14F-4D97-AF65-F5344CB8AC3E}">
        <p14:creationId xmlns:p14="http://schemas.microsoft.com/office/powerpoint/2010/main" val="3745632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D49CA-2351-BE2D-C95F-86EAA8A3F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A174C0-137D-B343-80E0-1618B6261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F2D9D7-4B1B-818C-1F69-BA110BD36F2A}"/>
              </a:ext>
            </a:extLst>
          </p:cNvPr>
          <p:cNvSpPr>
            <a:spLocks noGrp="1"/>
          </p:cNvSpPr>
          <p:nvPr>
            <p:ph type="body" idx="1"/>
          </p:nvPr>
        </p:nvSpPr>
        <p:spPr/>
        <p:txBody>
          <a:bodyPr/>
          <a:lstStyle/>
          <a:p>
            <a:pPr marL="171450" indent="-171450">
              <a:buFontTx/>
              <a:buChar char="-"/>
            </a:pPr>
            <a:r>
              <a:rPr lang="en-NL" dirty="0"/>
              <a:t>Photonic Qubits</a:t>
            </a:r>
          </a:p>
          <a:p>
            <a:pPr marL="171450" indent="-171450">
              <a:buFontTx/>
              <a:buChar char="-"/>
            </a:pPr>
            <a:r>
              <a:rPr lang="en-NL" dirty="0"/>
              <a:t>NV (Nitrogen Vacancy) centres in diamond</a:t>
            </a:r>
          </a:p>
          <a:p>
            <a:pPr marL="171450" indent="-171450">
              <a:buFontTx/>
              <a:buChar char="-"/>
            </a:pPr>
            <a:endParaRPr lang="en-NL" dirty="0"/>
          </a:p>
          <a:p>
            <a:pPr marL="0" indent="0">
              <a:buFontTx/>
              <a:buNone/>
            </a:pPr>
            <a:r>
              <a:rPr lang="en-GB" dirty="0"/>
              <a:t>O</a:t>
            </a:r>
            <a:r>
              <a:rPr lang="en-NL" dirty="0"/>
              <a:t>perate at room temperature and can therefore be used in a datacenter environment</a:t>
            </a:r>
          </a:p>
          <a:p>
            <a:pPr marL="0" indent="0">
              <a:buFontTx/>
              <a:buNone/>
            </a:pPr>
            <a:endParaRPr lang="en-NL" dirty="0"/>
          </a:p>
          <a:p>
            <a:pPr marL="0" indent="0">
              <a:buFontTx/>
              <a:buNone/>
            </a:pPr>
            <a:endParaRPr lang="en-NL" dirty="0"/>
          </a:p>
        </p:txBody>
      </p:sp>
      <p:sp>
        <p:nvSpPr>
          <p:cNvPr id="4" name="Slide Number Placeholder 3">
            <a:extLst>
              <a:ext uri="{FF2B5EF4-FFF2-40B4-BE49-F238E27FC236}">
                <a16:creationId xmlns:a16="http://schemas.microsoft.com/office/drawing/2014/main" id="{68C206E2-C789-2144-B173-E40C8D880002}"/>
              </a:ext>
            </a:extLst>
          </p:cNvPr>
          <p:cNvSpPr>
            <a:spLocks noGrp="1"/>
          </p:cNvSpPr>
          <p:nvPr>
            <p:ph type="sldNum" sz="quarter" idx="5"/>
          </p:nvPr>
        </p:nvSpPr>
        <p:spPr/>
        <p:txBody>
          <a:bodyPr/>
          <a:lstStyle/>
          <a:p>
            <a:fld id="{C946EBEC-93C5-9D4C-9091-FF7346A39E37}" type="slidenum">
              <a:rPr lang="en-GB" smtClean="0"/>
              <a:t>9</a:t>
            </a:fld>
            <a:endParaRPr lang="en-GB"/>
          </a:p>
        </p:txBody>
      </p:sp>
    </p:spTree>
    <p:extLst>
      <p:ext uri="{BB962C8B-B14F-4D97-AF65-F5344CB8AC3E}">
        <p14:creationId xmlns:p14="http://schemas.microsoft.com/office/powerpoint/2010/main" val="3306163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09D51-7361-9671-BE37-4417D51AB5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AAA20-E9D6-FB83-7506-588497AB0D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2DE664-A1B7-5581-00FE-0CB5B7AE417D}"/>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A410ED24-FBF7-D401-06E6-F218DE2E4A67}"/>
              </a:ext>
            </a:extLst>
          </p:cNvPr>
          <p:cNvSpPr>
            <a:spLocks noGrp="1"/>
          </p:cNvSpPr>
          <p:nvPr>
            <p:ph type="sldNum" sz="quarter" idx="5"/>
          </p:nvPr>
        </p:nvSpPr>
        <p:spPr/>
        <p:txBody>
          <a:bodyPr/>
          <a:lstStyle/>
          <a:p>
            <a:fld id="{C946EBEC-93C5-9D4C-9091-FF7346A39E37}" type="slidenum">
              <a:rPr lang="en-GB" smtClean="0"/>
              <a:t>10</a:t>
            </a:fld>
            <a:endParaRPr lang="en-GB"/>
          </a:p>
        </p:txBody>
      </p:sp>
    </p:spTree>
    <p:extLst>
      <p:ext uri="{BB962C8B-B14F-4D97-AF65-F5344CB8AC3E}">
        <p14:creationId xmlns:p14="http://schemas.microsoft.com/office/powerpoint/2010/main" val="7180554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6000" y="900000"/>
            <a:ext cx="6984000" cy="1944000"/>
          </a:xfrm>
        </p:spPr>
        <p:txBody>
          <a:bodyPr anchor="t" anchorCtr="0">
            <a:normAutofit/>
          </a:bodyPr>
          <a:lstStyle>
            <a:lvl1pPr algn="l">
              <a:lnSpc>
                <a:spcPct val="85000"/>
              </a:lnSpc>
              <a:defRPr sz="7200">
                <a:solidFill>
                  <a:schemeClr val="bg1"/>
                </a:solidFill>
              </a:defRPr>
            </a:lvl1pPr>
          </a:lstStyle>
          <a:p>
            <a:r>
              <a:rPr lang="en-GB"/>
              <a:t>Click to edit Master title style</a:t>
            </a:r>
            <a:endParaRPr lang="en-US"/>
          </a:p>
        </p:txBody>
      </p:sp>
      <p:sp>
        <p:nvSpPr>
          <p:cNvPr id="3" name="Subtitle 2"/>
          <p:cNvSpPr>
            <a:spLocks noGrp="1"/>
          </p:cNvSpPr>
          <p:nvPr>
            <p:ph type="subTitle" idx="1"/>
          </p:nvPr>
        </p:nvSpPr>
        <p:spPr>
          <a:xfrm>
            <a:off x="576000" y="3024000"/>
            <a:ext cx="6984000" cy="720000"/>
          </a:xfrm>
        </p:spPr>
        <p:txBody>
          <a:bodyPr anchor="t" anchorCtr="0"/>
          <a:lstStyle>
            <a:lvl1pPr marL="0" indent="0" algn="l">
              <a:lnSpc>
                <a:spcPct val="85000"/>
              </a:lnSpc>
              <a:buNone/>
              <a:defRPr sz="20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7" name="TextBox 6">
            <a:extLst>
              <a:ext uri="{FF2B5EF4-FFF2-40B4-BE49-F238E27FC236}">
                <a16:creationId xmlns:a16="http://schemas.microsoft.com/office/drawing/2014/main" id="{255854BD-A7D8-BD41-B171-25BFBA52B7A0}"/>
              </a:ext>
            </a:extLst>
          </p:cNvPr>
          <p:cNvSpPr txBox="1"/>
          <p:nvPr userDrawn="1"/>
        </p:nvSpPr>
        <p:spPr>
          <a:xfrm>
            <a:off x="0" y="-449451"/>
            <a:ext cx="468000" cy="288000"/>
          </a:xfrm>
          <a:prstGeom prst="rect">
            <a:avLst/>
          </a:prstGeom>
          <a:solidFill>
            <a:schemeClr val="accent1"/>
          </a:solidFill>
        </p:spPr>
        <p:txBody>
          <a:bodyPr wrap="square" rtlCol="0">
            <a:spAutoFit/>
          </a:bodyPr>
          <a:lstStyle/>
          <a:p>
            <a:r>
              <a:rPr lang="nl-NL" b="1">
                <a:solidFill>
                  <a:schemeClr val="bg1"/>
                </a:solidFill>
              </a:rPr>
              <a:t>1</a:t>
            </a:r>
          </a:p>
        </p:txBody>
      </p:sp>
      <p:sp>
        <p:nvSpPr>
          <p:cNvPr id="8" name="TextBox 7">
            <a:extLst>
              <a:ext uri="{FF2B5EF4-FFF2-40B4-BE49-F238E27FC236}">
                <a16:creationId xmlns:a16="http://schemas.microsoft.com/office/drawing/2014/main" id="{8D0BC676-AB44-8E42-B2D9-B8BBE8170471}"/>
              </a:ext>
            </a:extLst>
          </p:cNvPr>
          <p:cNvSpPr txBox="1"/>
          <p:nvPr userDrawn="1"/>
        </p:nvSpPr>
        <p:spPr>
          <a:xfrm>
            <a:off x="540001" y="-449451"/>
            <a:ext cx="2880000" cy="300082"/>
          </a:xfrm>
          <a:prstGeom prst="rect">
            <a:avLst/>
          </a:prstGeom>
          <a:solidFill>
            <a:schemeClr val="accent4"/>
          </a:solidFill>
        </p:spPr>
        <p:txBody>
          <a:bodyPr wrap="square" rtlCol="0">
            <a:spAutoFit/>
          </a:bodyPr>
          <a:lstStyle/>
          <a:p>
            <a:r>
              <a:rPr lang="en-GB" b="1" noProof="0">
                <a:solidFill>
                  <a:schemeClr val="bg1"/>
                </a:solidFill>
              </a:rPr>
              <a:t>Title - Orange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pictur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0001" y="1656000"/>
            <a:ext cx="3311999" cy="252000"/>
          </a:xfrm>
        </p:spPr>
        <p:txBody>
          <a:bodyPr anchor="t" anchorCtr="0"/>
          <a:lstStyle>
            <a:lvl1pPr marL="0" indent="0">
              <a:buNone/>
              <a:defRPr sz="13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7" name="Date Placeholder 6"/>
          <p:cNvSpPr>
            <a:spLocks noGrp="1"/>
          </p:cNvSpPr>
          <p:nvPr>
            <p:ph type="dt" sz="half" idx="10"/>
          </p:nvPr>
        </p:nvSpPr>
        <p:spPr/>
        <p:txBody>
          <a:bodyPr/>
          <a:lstStyle/>
          <a:p>
            <a:fld id="{62485E73-62C5-8743-95A3-5B75F96923D5}" type="datetime1">
              <a:rPr lang="en-US" smtClean="0"/>
              <a:t>4/10/2025</a:t>
            </a:fld>
            <a:endParaRPr lang="en-GB"/>
          </a:p>
        </p:txBody>
      </p:sp>
      <p:sp>
        <p:nvSpPr>
          <p:cNvPr id="8" name="Footer Placeholder 7"/>
          <p:cNvSpPr>
            <a:spLocks noGrp="1"/>
          </p:cNvSpPr>
          <p:nvPr>
            <p:ph type="ftr" sz="quarter" idx="11"/>
          </p:nvPr>
        </p:nvSpPr>
        <p:spPr/>
        <p:txBody>
          <a:bodyPr/>
          <a:lstStyle/>
          <a:p>
            <a:r>
              <a:rPr lang="en-GB"/>
              <a:t>AMS-IX Confidential - Internal use only</a:t>
            </a:r>
          </a:p>
        </p:txBody>
      </p:sp>
      <p:sp>
        <p:nvSpPr>
          <p:cNvPr id="9" name="Slide Number Placeholder 8"/>
          <p:cNvSpPr>
            <a:spLocks noGrp="1"/>
          </p:cNvSpPr>
          <p:nvPr>
            <p:ph type="sldNum" sz="quarter" idx="12"/>
          </p:nvPr>
        </p:nvSpPr>
        <p:spPr/>
        <p:txBody>
          <a:bodyPr/>
          <a:lstStyle/>
          <a:p>
            <a:fld id="{14F762CC-E26B-C842-AA66-20B198660116}" type="slidenum">
              <a:rPr lang="en-GB" smtClean="0"/>
              <a:t>‹#›</a:t>
            </a:fld>
            <a:endParaRPr lang="en-GB"/>
          </a:p>
        </p:txBody>
      </p:sp>
      <p:sp>
        <p:nvSpPr>
          <p:cNvPr id="10" name="Title 1">
            <a:extLst>
              <a:ext uri="{FF2B5EF4-FFF2-40B4-BE49-F238E27FC236}">
                <a16:creationId xmlns:a16="http://schemas.microsoft.com/office/drawing/2014/main" id="{72B625E5-AE95-8A47-A108-2CB0A9498ED0}"/>
              </a:ext>
            </a:extLst>
          </p:cNvPr>
          <p:cNvSpPr>
            <a:spLocks noGrp="1"/>
          </p:cNvSpPr>
          <p:nvPr>
            <p:ph type="title"/>
          </p:nvPr>
        </p:nvSpPr>
        <p:spPr>
          <a:xfrm>
            <a:off x="540001" y="288000"/>
            <a:ext cx="6983999" cy="972000"/>
          </a:xfrm>
        </p:spPr>
        <p:txBody>
          <a:bodyPr/>
          <a:lstStyle/>
          <a:p>
            <a:r>
              <a:rPr lang="en-GB"/>
              <a:t>Click to edit Master title style</a:t>
            </a:r>
            <a:endParaRPr lang="en-US"/>
          </a:p>
        </p:txBody>
      </p:sp>
      <p:sp>
        <p:nvSpPr>
          <p:cNvPr id="11" name="Content Placeholder 2">
            <a:extLst>
              <a:ext uri="{FF2B5EF4-FFF2-40B4-BE49-F238E27FC236}">
                <a16:creationId xmlns:a16="http://schemas.microsoft.com/office/drawing/2014/main" id="{6F726B17-695E-A541-8695-FF3B765F0FE2}"/>
              </a:ext>
            </a:extLst>
          </p:cNvPr>
          <p:cNvSpPr>
            <a:spLocks noGrp="1"/>
          </p:cNvSpPr>
          <p:nvPr>
            <p:ph sz="half" idx="13"/>
          </p:nvPr>
        </p:nvSpPr>
        <p:spPr>
          <a:xfrm>
            <a:off x="540000" y="1908000"/>
            <a:ext cx="3312000" cy="2736000"/>
          </a:xfrm>
        </p:spPr>
        <p:txBody>
          <a:bodyPr/>
          <a:lstStyle>
            <a:lvl1pPr marL="0" indent="0">
              <a:buFontTx/>
              <a:buNone/>
              <a:defRPr>
                <a:solidFill>
                  <a:schemeClr val="accent4"/>
                </a:solidFill>
              </a:defRPr>
            </a:lvl1pPr>
            <a:lvl2pPr marL="0" indent="0">
              <a:buFontTx/>
              <a:buNone/>
              <a:defRPr>
                <a:solidFill>
                  <a:schemeClr val="accent4"/>
                </a:solidFill>
              </a:defRPr>
            </a:lvl2pPr>
            <a:lvl3pPr marL="0" indent="0">
              <a:buFontTx/>
              <a:buNone/>
              <a:defRPr>
                <a:solidFill>
                  <a:schemeClr val="accent4"/>
                </a:solidFill>
              </a:defRPr>
            </a:lvl3pPr>
            <a:lvl4pPr marL="0" indent="0">
              <a:buFontTx/>
              <a:buNone/>
              <a:defRPr>
                <a:solidFill>
                  <a:schemeClr val="accent4"/>
                </a:solidFill>
              </a:defRPr>
            </a:lvl4pPr>
            <a:lvl5pPr marL="0" indent="0">
              <a:buFontTx/>
              <a:buNone/>
              <a:defRPr>
                <a:solidFill>
                  <a:schemeClr val="accent4"/>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Picture Placeholder 2">
            <a:extLst>
              <a:ext uri="{FF2B5EF4-FFF2-40B4-BE49-F238E27FC236}">
                <a16:creationId xmlns:a16="http://schemas.microsoft.com/office/drawing/2014/main" id="{F71A1920-3254-EF44-B4B3-997FB5A27EBB}"/>
              </a:ext>
            </a:extLst>
          </p:cNvPr>
          <p:cNvSpPr>
            <a:spLocks noGrp="1"/>
          </p:cNvSpPr>
          <p:nvPr>
            <p:ph type="pic" idx="14"/>
          </p:nvPr>
        </p:nvSpPr>
        <p:spPr>
          <a:xfrm>
            <a:off x="4572001" y="1584000"/>
            <a:ext cx="2951999" cy="3024000"/>
          </a:xfrm>
          <a:solidFill>
            <a:schemeClr val="bg1">
              <a:lumMod val="85000"/>
            </a:schemeClr>
          </a:solidFill>
        </p:spPr>
        <p:txBody>
          <a:bodyPr lIns="360000" tIns="360000" rIns="360000" anchor="t"/>
          <a:lstStyle>
            <a:lvl1pPr marL="0" indent="0" algn="ctr">
              <a:lnSpc>
                <a:spcPts val="2000"/>
              </a:lnSpc>
              <a:buNone/>
              <a:defRPr sz="1600">
                <a:solidFill>
                  <a:schemeClr val="accent6"/>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16" name="TextBox 15">
            <a:extLst>
              <a:ext uri="{FF2B5EF4-FFF2-40B4-BE49-F238E27FC236}">
                <a16:creationId xmlns:a16="http://schemas.microsoft.com/office/drawing/2014/main" id="{22697DA4-CE2A-2E41-84B6-F786A7F8F2BA}"/>
              </a:ext>
            </a:extLst>
          </p:cNvPr>
          <p:cNvSpPr txBox="1"/>
          <p:nvPr userDrawn="1"/>
        </p:nvSpPr>
        <p:spPr>
          <a:xfrm>
            <a:off x="0" y="-449451"/>
            <a:ext cx="468000" cy="300082"/>
          </a:xfrm>
          <a:prstGeom prst="rect">
            <a:avLst/>
          </a:prstGeom>
          <a:solidFill>
            <a:schemeClr val="accent1"/>
          </a:solidFill>
        </p:spPr>
        <p:txBody>
          <a:bodyPr wrap="square" rtlCol="0">
            <a:spAutoFit/>
          </a:bodyPr>
          <a:lstStyle/>
          <a:p>
            <a:r>
              <a:rPr lang="nl-NL" b="1">
                <a:solidFill>
                  <a:schemeClr val="bg1"/>
                </a:solidFill>
              </a:rPr>
              <a:t>10</a:t>
            </a:r>
          </a:p>
        </p:txBody>
      </p:sp>
      <p:sp>
        <p:nvSpPr>
          <p:cNvPr id="17" name="TextBox 16">
            <a:extLst>
              <a:ext uri="{FF2B5EF4-FFF2-40B4-BE49-F238E27FC236}">
                <a16:creationId xmlns:a16="http://schemas.microsoft.com/office/drawing/2014/main" id="{4520A615-099F-274D-9E60-FA86EFCEF86D}"/>
              </a:ext>
            </a:extLst>
          </p:cNvPr>
          <p:cNvSpPr txBox="1"/>
          <p:nvPr userDrawn="1"/>
        </p:nvSpPr>
        <p:spPr>
          <a:xfrm>
            <a:off x="540001" y="-449451"/>
            <a:ext cx="2880000" cy="300082"/>
          </a:xfrm>
          <a:prstGeom prst="rect">
            <a:avLst/>
          </a:prstGeom>
          <a:solidFill>
            <a:schemeClr val="accent4"/>
          </a:solidFill>
        </p:spPr>
        <p:txBody>
          <a:bodyPr wrap="square" rtlCol="0">
            <a:spAutoFit/>
          </a:bodyPr>
          <a:lstStyle/>
          <a:p>
            <a:r>
              <a:rPr lang="en-GB" b="1" noProof="0">
                <a:solidFill>
                  <a:schemeClr val="bg1"/>
                </a:solidFill>
              </a:rPr>
              <a:t>Text with picture</a:t>
            </a:r>
          </a:p>
        </p:txBody>
      </p:sp>
    </p:spTree>
    <p:extLst>
      <p:ext uri="{BB962C8B-B14F-4D97-AF65-F5344CB8AC3E}">
        <p14:creationId xmlns:p14="http://schemas.microsoft.com/office/powerpoint/2010/main" val="2166854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hapter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874205D-54DB-0842-A7FE-98CD73AD3BC5}" type="datetime1">
              <a:rPr lang="en-US" smtClean="0"/>
              <a:t>4/10/2025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AMS-IX Confidential - Internal use only</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762CC-E26B-C842-AA66-20B198660116}" type="slidenum">
              <a:rPr lang="en-GB" smtClean="0"/>
              <a:pPr/>
              <a:t>‹#›</a:t>
            </a:fld>
            <a:endParaRPr lang="en-GB"/>
          </a:p>
        </p:txBody>
      </p:sp>
      <p:sp>
        <p:nvSpPr>
          <p:cNvPr id="7" name="Title 1">
            <a:extLst>
              <a:ext uri="{FF2B5EF4-FFF2-40B4-BE49-F238E27FC236}">
                <a16:creationId xmlns:a16="http://schemas.microsoft.com/office/drawing/2014/main" id="{FC247DD0-85B8-3B46-A94C-E0DEDC34EFC9}"/>
              </a:ext>
            </a:extLst>
          </p:cNvPr>
          <p:cNvSpPr>
            <a:spLocks noGrp="1"/>
          </p:cNvSpPr>
          <p:nvPr>
            <p:ph type="ctrTitle"/>
          </p:nvPr>
        </p:nvSpPr>
        <p:spPr>
          <a:xfrm>
            <a:off x="576000" y="900000"/>
            <a:ext cx="6984000" cy="1944000"/>
          </a:xfrm>
        </p:spPr>
        <p:txBody>
          <a:bodyPr anchor="t" anchorCtr="0">
            <a:normAutofit/>
          </a:bodyPr>
          <a:lstStyle>
            <a:lvl1pPr algn="l">
              <a:lnSpc>
                <a:spcPct val="85000"/>
              </a:lnSpc>
              <a:defRPr sz="7200">
                <a:solidFill>
                  <a:schemeClr val="bg1"/>
                </a:solidFill>
              </a:defRPr>
            </a:lvl1pPr>
          </a:lstStyle>
          <a:p>
            <a:r>
              <a:rPr lang="en-GB"/>
              <a:t>Click to edit Master title style</a:t>
            </a:r>
            <a:endParaRPr lang="en-US"/>
          </a:p>
        </p:txBody>
      </p:sp>
      <p:sp>
        <p:nvSpPr>
          <p:cNvPr id="8" name="Subtitle 2">
            <a:extLst>
              <a:ext uri="{FF2B5EF4-FFF2-40B4-BE49-F238E27FC236}">
                <a16:creationId xmlns:a16="http://schemas.microsoft.com/office/drawing/2014/main" id="{E066D53E-6B10-C542-B17A-118A3C0B3A78}"/>
              </a:ext>
            </a:extLst>
          </p:cNvPr>
          <p:cNvSpPr>
            <a:spLocks noGrp="1"/>
          </p:cNvSpPr>
          <p:nvPr>
            <p:ph type="subTitle" idx="1"/>
          </p:nvPr>
        </p:nvSpPr>
        <p:spPr>
          <a:xfrm>
            <a:off x="576000" y="3024000"/>
            <a:ext cx="6984000" cy="720000"/>
          </a:xfrm>
        </p:spPr>
        <p:txBody>
          <a:bodyPr anchor="t" anchorCtr="0"/>
          <a:lstStyle>
            <a:lvl1pPr marL="0" indent="0" algn="l">
              <a:lnSpc>
                <a:spcPct val="85000"/>
              </a:lnSpc>
              <a:buNone/>
              <a:defRPr sz="20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10" name="TextBox 9">
            <a:extLst>
              <a:ext uri="{FF2B5EF4-FFF2-40B4-BE49-F238E27FC236}">
                <a16:creationId xmlns:a16="http://schemas.microsoft.com/office/drawing/2014/main" id="{7F595BB7-ADBF-1E47-8786-98ABD23DAB3B}"/>
              </a:ext>
            </a:extLst>
          </p:cNvPr>
          <p:cNvSpPr txBox="1"/>
          <p:nvPr userDrawn="1"/>
        </p:nvSpPr>
        <p:spPr>
          <a:xfrm>
            <a:off x="0" y="-449451"/>
            <a:ext cx="468000" cy="300082"/>
          </a:xfrm>
          <a:prstGeom prst="rect">
            <a:avLst/>
          </a:prstGeom>
          <a:solidFill>
            <a:schemeClr val="accent1"/>
          </a:solidFill>
        </p:spPr>
        <p:txBody>
          <a:bodyPr wrap="square" rtlCol="0">
            <a:spAutoFit/>
          </a:bodyPr>
          <a:lstStyle/>
          <a:p>
            <a:r>
              <a:rPr lang="nl-NL" b="1">
                <a:solidFill>
                  <a:schemeClr val="bg1"/>
                </a:solidFill>
              </a:rPr>
              <a:t>11</a:t>
            </a:r>
          </a:p>
        </p:txBody>
      </p:sp>
      <p:sp>
        <p:nvSpPr>
          <p:cNvPr id="11" name="TextBox 10">
            <a:extLst>
              <a:ext uri="{FF2B5EF4-FFF2-40B4-BE49-F238E27FC236}">
                <a16:creationId xmlns:a16="http://schemas.microsoft.com/office/drawing/2014/main" id="{CA692E4E-B424-A84F-A042-B4344992B803}"/>
              </a:ext>
            </a:extLst>
          </p:cNvPr>
          <p:cNvSpPr txBox="1"/>
          <p:nvPr userDrawn="1"/>
        </p:nvSpPr>
        <p:spPr>
          <a:xfrm>
            <a:off x="540001" y="-449451"/>
            <a:ext cx="2880000" cy="300082"/>
          </a:xfrm>
          <a:prstGeom prst="rect">
            <a:avLst/>
          </a:prstGeom>
          <a:solidFill>
            <a:schemeClr val="accent4"/>
          </a:solidFill>
        </p:spPr>
        <p:txBody>
          <a:bodyPr wrap="square" rtlCol="0">
            <a:spAutoFit/>
          </a:bodyPr>
          <a:lstStyle/>
          <a:p>
            <a:r>
              <a:rPr lang="en-GB" b="1" noProof="0">
                <a:solidFill>
                  <a:schemeClr val="bg1"/>
                </a:solidFill>
              </a:rPr>
              <a:t>Quote - Orange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7FA7474-F936-F44E-AB0D-288B8505E0A4}" type="datetime1">
              <a:rPr lang="en-US" smtClean="0"/>
              <a:t>4/10/2025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AMS-IX Confidential - Internal use only</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762CC-E26B-C842-AA66-20B198660116}" type="slidenum">
              <a:rPr lang="en-GB" smtClean="0"/>
              <a:pPr/>
              <a:t>‹#›</a:t>
            </a:fld>
            <a:endParaRPr lang="en-GB"/>
          </a:p>
        </p:txBody>
      </p:sp>
      <p:sp>
        <p:nvSpPr>
          <p:cNvPr id="7" name="Title 1">
            <a:extLst>
              <a:ext uri="{FF2B5EF4-FFF2-40B4-BE49-F238E27FC236}">
                <a16:creationId xmlns:a16="http://schemas.microsoft.com/office/drawing/2014/main" id="{FC247DD0-85B8-3B46-A94C-E0DEDC34EFC9}"/>
              </a:ext>
            </a:extLst>
          </p:cNvPr>
          <p:cNvSpPr>
            <a:spLocks noGrp="1"/>
          </p:cNvSpPr>
          <p:nvPr>
            <p:ph type="ctrTitle"/>
          </p:nvPr>
        </p:nvSpPr>
        <p:spPr>
          <a:xfrm>
            <a:off x="576000" y="900000"/>
            <a:ext cx="6984000" cy="1944000"/>
          </a:xfrm>
        </p:spPr>
        <p:txBody>
          <a:bodyPr anchor="t" anchorCtr="0">
            <a:normAutofit/>
          </a:bodyPr>
          <a:lstStyle>
            <a:lvl1pPr algn="l">
              <a:lnSpc>
                <a:spcPct val="85000"/>
              </a:lnSpc>
              <a:defRPr sz="7200">
                <a:solidFill>
                  <a:schemeClr val="bg1"/>
                </a:solidFill>
              </a:defRPr>
            </a:lvl1pPr>
          </a:lstStyle>
          <a:p>
            <a:r>
              <a:rPr lang="en-GB"/>
              <a:t>Click to edit Master title style</a:t>
            </a:r>
            <a:endParaRPr lang="en-US"/>
          </a:p>
        </p:txBody>
      </p:sp>
      <p:sp>
        <p:nvSpPr>
          <p:cNvPr id="8" name="Subtitle 2">
            <a:extLst>
              <a:ext uri="{FF2B5EF4-FFF2-40B4-BE49-F238E27FC236}">
                <a16:creationId xmlns:a16="http://schemas.microsoft.com/office/drawing/2014/main" id="{E066D53E-6B10-C542-B17A-118A3C0B3A78}"/>
              </a:ext>
            </a:extLst>
          </p:cNvPr>
          <p:cNvSpPr>
            <a:spLocks noGrp="1"/>
          </p:cNvSpPr>
          <p:nvPr>
            <p:ph type="subTitle" idx="1"/>
          </p:nvPr>
        </p:nvSpPr>
        <p:spPr>
          <a:xfrm>
            <a:off x="576000" y="3024000"/>
            <a:ext cx="6984000" cy="720000"/>
          </a:xfrm>
        </p:spPr>
        <p:txBody>
          <a:bodyPr anchor="t" anchorCtr="0"/>
          <a:lstStyle>
            <a:lvl1pPr marL="0" indent="0" algn="l">
              <a:lnSpc>
                <a:spcPct val="85000"/>
              </a:lnSpc>
              <a:buNone/>
              <a:defRPr sz="20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10" name="TextBox 9">
            <a:extLst>
              <a:ext uri="{FF2B5EF4-FFF2-40B4-BE49-F238E27FC236}">
                <a16:creationId xmlns:a16="http://schemas.microsoft.com/office/drawing/2014/main" id="{C5090512-C876-F14D-964C-CC0F3405C34E}"/>
              </a:ext>
            </a:extLst>
          </p:cNvPr>
          <p:cNvSpPr txBox="1"/>
          <p:nvPr userDrawn="1"/>
        </p:nvSpPr>
        <p:spPr>
          <a:xfrm>
            <a:off x="0" y="-449451"/>
            <a:ext cx="468000" cy="300082"/>
          </a:xfrm>
          <a:prstGeom prst="rect">
            <a:avLst/>
          </a:prstGeom>
          <a:solidFill>
            <a:schemeClr val="accent1"/>
          </a:solidFill>
        </p:spPr>
        <p:txBody>
          <a:bodyPr wrap="square" rtlCol="0">
            <a:spAutoFit/>
          </a:bodyPr>
          <a:lstStyle/>
          <a:p>
            <a:r>
              <a:rPr lang="nl-NL" b="1">
                <a:solidFill>
                  <a:schemeClr val="bg1"/>
                </a:solidFill>
              </a:rPr>
              <a:t>12</a:t>
            </a:r>
          </a:p>
        </p:txBody>
      </p:sp>
      <p:sp>
        <p:nvSpPr>
          <p:cNvPr id="11" name="TextBox 10">
            <a:extLst>
              <a:ext uri="{FF2B5EF4-FFF2-40B4-BE49-F238E27FC236}">
                <a16:creationId xmlns:a16="http://schemas.microsoft.com/office/drawing/2014/main" id="{D8D55B78-D50F-D847-8C46-966A3E3CAAB3}"/>
              </a:ext>
            </a:extLst>
          </p:cNvPr>
          <p:cNvSpPr txBox="1"/>
          <p:nvPr userDrawn="1"/>
        </p:nvSpPr>
        <p:spPr>
          <a:xfrm>
            <a:off x="540001" y="-449451"/>
            <a:ext cx="2880000" cy="300082"/>
          </a:xfrm>
          <a:prstGeom prst="rect">
            <a:avLst/>
          </a:prstGeom>
          <a:solidFill>
            <a:schemeClr val="accent4"/>
          </a:solidFill>
        </p:spPr>
        <p:txBody>
          <a:bodyPr wrap="square" rtlCol="0">
            <a:spAutoFit/>
          </a:bodyPr>
          <a:lstStyle/>
          <a:p>
            <a:r>
              <a:rPr lang="en-GB" b="1" noProof="0">
                <a:solidFill>
                  <a:schemeClr val="bg1"/>
                </a:solidFill>
              </a:rPr>
              <a:t>Quote - Dark blue</a:t>
            </a:r>
          </a:p>
        </p:txBody>
      </p:sp>
    </p:spTree>
    <p:extLst>
      <p:ext uri="{BB962C8B-B14F-4D97-AF65-F5344CB8AC3E}">
        <p14:creationId xmlns:p14="http://schemas.microsoft.com/office/powerpoint/2010/main" val="1523910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Bi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AC051532-DD7F-1241-BFD0-50A7CD0F9DF1}" type="datetime1">
              <a:rPr lang="en-US" smtClean="0"/>
              <a:t>4/10/2025</a:t>
            </a:fld>
            <a:endParaRPr lang="en-GB"/>
          </a:p>
        </p:txBody>
      </p:sp>
      <p:sp>
        <p:nvSpPr>
          <p:cNvPr id="4" name="Footer Placeholder 3"/>
          <p:cNvSpPr>
            <a:spLocks noGrp="1"/>
          </p:cNvSpPr>
          <p:nvPr>
            <p:ph type="ftr" sz="quarter" idx="11"/>
          </p:nvPr>
        </p:nvSpPr>
        <p:spPr/>
        <p:txBody>
          <a:bodyPr/>
          <a:lstStyle/>
          <a:p>
            <a:r>
              <a:rPr lang="en-GB"/>
              <a:t>AMS-IX Confidential - Internal use only</a:t>
            </a:r>
          </a:p>
        </p:txBody>
      </p:sp>
      <p:sp>
        <p:nvSpPr>
          <p:cNvPr id="5" name="Slide Number Placeholder 4"/>
          <p:cNvSpPr>
            <a:spLocks noGrp="1"/>
          </p:cNvSpPr>
          <p:nvPr>
            <p:ph type="sldNum" sz="quarter" idx="12"/>
          </p:nvPr>
        </p:nvSpPr>
        <p:spPr/>
        <p:txBody>
          <a:bodyPr/>
          <a:lstStyle/>
          <a:p>
            <a:fld id="{14F762CC-E26B-C842-AA66-20B198660116}" type="slidenum">
              <a:rPr lang="en-GB" smtClean="0"/>
              <a:t>‹#›</a:t>
            </a:fld>
            <a:endParaRPr lang="en-GB"/>
          </a:p>
        </p:txBody>
      </p:sp>
      <p:sp>
        <p:nvSpPr>
          <p:cNvPr id="7" name="Text Placeholder 2">
            <a:extLst>
              <a:ext uri="{FF2B5EF4-FFF2-40B4-BE49-F238E27FC236}">
                <a16:creationId xmlns:a16="http://schemas.microsoft.com/office/drawing/2014/main" id="{F87DFD02-C397-6545-B059-43C5AE949141}"/>
              </a:ext>
            </a:extLst>
          </p:cNvPr>
          <p:cNvSpPr>
            <a:spLocks noGrp="1"/>
          </p:cNvSpPr>
          <p:nvPr>
            <p:ph type="body" idx="1" hasCustomPrompt="1"/>
          </p:nvPr>
        </p:nvSpPr>
        <p:spPr>
          <a:xfrm>
            <a:off x="972000" y="1523317"/>
            <a:ext cx="6552000" cy="432000"/>
          </a:xfrm>
        </p:spPr>
        <p:txBody>
          <a:bodyPr anchor="t" anchorCtr="0"/>
          <a:lstStyle>
            <a:lvl1pPr marL="0" indent="0">
              <a:buNone/>
              <a:defRPr sz="22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text styles</a:t>
            </a:r>
          </a:p>
        </p:txBody>
      </p:sp>
      <p:sp>
        <p:nvSpPr>
          <p:cNvPr id="8" name="Content Placeholder 2">
            <a:extLst>
              <a:ext uri="{FF2B5EF4-FFF2-40B4-BE49-F238E27FC236}">
                <a16:creationId xmlns:a16="http://schemas.microsoft.com/office/drawing/2014/main" id="{3C5C9531-F4A1-7D4A-9B9E-71CCECB96588}"/>
              </a:ext>
            </a:extLst>
          </p:cNvPr>
          <p:cNvSpPr>
            <a:spLocks noGrp="1"/>
          </p:cNvSpPr>
          <p:nvPr>
            <p:ph sz="half" idx="13"/>
          </p:nvPr>
        </p:nvSpPr>
        <p:spPr>
          <a:xfrm>
            <a:off x="971999" y="2268000"/>
            <a:ext cx="6551999" cy="2376000"/>
          </a:xfrm>
        </p:spPr>
        <p:txBody>
          <a:bodyPr/>
          <a:lstStyle>
            <a:lvl1pPr>
              <a:defRPr sz="2200">
                <a:solidFill>
                  <a:schemeClr val="accent4"/>
                </a:solidFill>
              </a:defRPr>
            </a:lvl1pPr>
            <a:lvl2pPr>
              <a:defRPr sz="2200">
                <a:solidFill>
                  <a:schemeClr val="accent4"/>
                </a:solidFill>
              </a:defRPr>
            </a:lvl2pPr>
            <a:lvl3pPr>
              <a:defRPr sz="2200">
                <a:solidFill>
                  <a:schemeClr val="accent4"/>
                </a:solidFill>
              </a:defRPr>
            </a:lvl3pPr>
            <a:lvl4pPr>
              <a:defRPr sz="2200">
                <a:solidFill>
                  <a:schemeClr val="accent4"/>
                </a:solidFill>
              </a:defRPr>
            </a:lvl4pPr>
            <a:lvl5pPr>
              <a:defRPr sz="2200">
                <a:solidFill>
                  <a:schemeClr val="accent4"/>
                </a:solidFill>
              </a:defRPr>
            </a:lvl5pPr>
          </a:lstStyle>
          <a:p>
            <a:pPr lvl="0"/>
            <a:r>
              <a:rPr lang="en-GB"/>
              <a:t>Click to edit Master text styles</a:t>
            </a:r>
          </a:p>
          <a:p>
            <a:pPr lvl="1"/>
            <a:r>
              <a:rPr lang="en-GB"/>
              <a:t>Second level</a:t>
            </a:r>
          </a:p>
        </p:txBody>
      </p:sp>
      <p:sp>
        <p:nvSpPr>
          <p:cNvPr id="11" name="TextBox 10">
            <a:extLst>
              <a:ext uri="{FF2B5EF4-FFF2-40B4-BE49-F238E27FC236}">
                <a16:creationId xmlns:a16="http://schemas.microsoft.com/office/drawing/2014/main" id="{DBBB565B-A9D8-C54C-BC1E-EC832D84AEEE}"/>
              </a:ext>
            </a:extLst>
          </p:cNvPr>
          <p:cNvSpPr txBox="1"/>
          <p:nvPr userDrawn="1"/>
        </p:nvSpPr>
        <p:spPr>
          <a:xfrm>
            <a:off x="0" y="-449451"/>
            <a:ext cx="468000" cy="300082"/>
          </a:xfrm>
          <a:prstGeom prst="rect">
            <a:avLst/>
          </a:prstGeom>
          <a:solidFill>
            <a:schemeClr val="accent1"/>
          </a:solidFill>
        </p:spPr>
        <p:txBody>
          <a:bodyPr wrap="square" rtlCol="0">
            <a:spAutoFit/>
          </a:bodyPr>
          <a:lstStyle/>
          <a:p>
            <a:r>
              <a:rPr lang="nl-NL" b="1">
                <a:solidFill>
                  <a:schemeClr val="bg1"/>
                </a:solidFill>
              </a:rPr>
              <a:t>13</a:t>
            </a:r>
          </a:p>
        </p:txBody>
      </p:sp>
      <p:sp>
        <p:nvSpPr>
          <p:cNvPr id="12" name="TextBox 11">
            <a:extLst>
              <a:ext uri="{FF2B5EF4-FFF2-40B4-BE49-F238E27FC236}">
                <a16:creationId xmlns:a16="http://schemas.microsoft.com/office/drawing/2014/main" id="{6C3B9713-D581-6347-B397-664042AA1A53}"/>
              </a:ext>
            </a:extLst>
          </p:cNvPr>
          <p:cNvSpPr txBox="1"/>
          <p:nvPr userDrawn="1"/>
        </p:nvSpPr>
        <p:spPr>
          <a:xfrm>
            <a:off x="540001" y="-449451"/>
            <a:ext cx="2880000" cy="300082"/>
          </a:xfrm>
          <a:prstGeom prst="rect">
            <a:avLst/>
          </a:prstGeom>
          <a:solidFill>
            <a:schemeClr val="accent4"/>
          </a:solidFill>
        </p:spPr>
        <p:txBody>
          <a:bodyPr wrap="square" rtlCol="0">
            <a:spAutoFit/>
          </a:bodyPr>
          <a:lstStyle/>
          <a:p>
            <a:r>
              <a:rPr lang="en-GB" b="1" noProof="0">
                <a:solidFill>
                  <a:schemeClr val="bg1"/>
                </a:solidFill>
              </a:rPr>
              <a:t>Text Big</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Big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AF268C7-C759-2345-ADE6-A2B33240F71E}" type="datetime1">
              <a:rPr lang="en-US" smtClean="0"/>
              <a:t>4/10/2025</a:t>
            </a:fld>
            <a:endParaRPr lang="en-GB"/>
          </a:p>
        </p:txBody>
      </p:sp>
      <p:sp>
        <p:nvSpPr>
          <p:cNvPr id="4" name="Footer Placeholder 3"/>
          <p:cNvSpPr>
            <a:spLocks noGrp="1"/>
          </p:cNvSpPr>
          <p:nvPr>
            <p:ph type="ftr" sz="quarter" idx="11"/>
          </p:nvPr>
        </p:nvSpPr>
        <p:spPr/>
        <p:txBody>
          <a:bodyPr/>
          <a:lstStyle/>
          <a:p>
            <a:r>
              <a:rPr lang="en-GB"/>
              <a:t>AMS-IX Confidential - Internal use only</a:t>
            </a:r>
          </a:p>
        </p:txBody>
      </p:sp>
      <p:sp>
        <p:nvSpPr>
          <p:cNvPr id="5" name="Slide Number Placeholder 4"/>
          <p:cNvSpPr>
            <a:spLocks noGrp="1"/>
          </p:cNvSpPr>
          <p:nvPr>
            <p:ph type="sldNum" sz="quarter" idx="12"/>
          </p:nvPr>
        </p:nvSpPr>
        <p:spPr/>
        <p:txBody>
          <a:bodyPr/>
          <a:lstStyle/>
          <a:p>
            <a:fld id="{14F762CC-E26B-C842-AA66-20B198660116}" type="slidenum">
              <a:rPr lang="en-GB" smtClean="0"/>
              <a:t>‹#›</a:t>
            </a:fld>
            <a:endParaRPr lang="en-GB"/>
          </a:p>
        </p:txBody>
      </p:sp>
      <p:sp>
        <p:nvSpPr>
          <p:cNvPr id="7" name="Text Placeholder 2">
            <a:extLst>
              <a:ext uri="{FF2B5EF4-FFF2-40B4-BE49-F238E27FC236}">
                <a16:creationId xmlns:a16="http://schemas.microsoft.com/office/drawing/2014/main" id="{F87DFD02-C397-6545-B059-43C5AE949141}"/>
              </a:ext>
            </a:extLst>
          </p:cNvPr>
          <p:cNvSpPr>
            <a:spLocks noGrp="1"/>
          </p:cNvSpPr>
          <p:nvPr>
            <p:ph type="body" idx="1" hasCustomPrompt="1"/>
          </p:nvPr>
        </p:nvSpPr>
        <p:spPr>
          <a:xfrm>
            <a:off x="972000" y="1523317"/>
            <a:ext cx="3311999" cy="432000"/>
          </a:xfrm>
        </p:spPr>
        <p:txBody>
          <a:bodyPr anchor="t" anchorCtr="0"/>
          <a:lstStyle>
            <a:lvl1pPr marL="0" indent="0">
              <a:buNone/>
              <a:defRPr sz="22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text styles</a:t>
            </a:r>
          </a:p>
        </p:txBody>
      </p:sp>
      <p:sp>
        <p:nvSpPr>
          <p:cNvPr id="8" name="Content Placeholder 2">
            <a:extLst>
              <a:ext uri="{FF2B5EF4-FFF2-40B4-BE49-F238E27FC236}">
                <a16:creationId xmlns:a16="http://schemas.microsoft.com/office/drawing/2014/main" id="{3C5C9531-F4A1-7D4A-9B9E-71CCECB96588}"/>
              </a:ext>
            </a:extLst>
          </p:cNvPr>
          <p:cNvSpPr>
            <a:spLocks noGrp="1"/>
          </p:cNvSpPr>
          <p:nvPr>
            <p:ph sz="half" idx="13"/>
          </p:nvPr>
        </p:nvSpPr>
        <p:spPr>
          <a:xfrm>
            <a:off x="972000" y="2268000"/>
            <a:ext cx="3312000" cy="2376000"/>
          </a:xfrm>
        </p:spPr>
        <p:txBody>
          <a:bodyPr/>
          <a:lstStyle>
            <a:lvl1pPr>
              <a:defRPr sz="2200">
                <a:solidFill>
                  <a:schemeClr val="accent4"/>
                </a:solidFill>
              </a:defRPr>
            </a:lvl1pPr>
            <a:lvl2pPr>
              <a:defRPr sz="2200">
                <a:solidFill>
                  <a:schemeClr val="accent4"/>
                </a:solidFill>
              </a:defRPr>
            </a:lvl2pPr>
            <a:lvl3pPr>
              <a:defRPr sz="2200">
                <a:solidFill>
                  <a:schemeClr val="accent4"/>
                </a:solidFill>
              </a:defRPr>
            </a:lvl3pPr>
            <a:lvl4pPr>
              <a:defRPr sz="2200">
                <a:solidFill>
                  <a:schemeClr val="accent4"/>
                </a:solidFill>
              </a:defRPr>
            </a:lvl4pPr>
            <a:lvl5pPr>
              <a:defRPr sz="2200">
                <a:solidFill>
                  <a:schemeClr val="accent4"/>
                </a:solidFill>
              </a:defRPr>
            </a:lvl5pPr>
          </a:lstStyle>
          <a:p>
            <a:pPr lvl="0"/>
            <a:r>
              <a:rPr lang="en-GB"/>
              <a:t>Click to edit Master text styles</a:t>
            </a:r>
          </a:p>
          <a:p>
            <a:pPr lvl="1"/>
            <a:r>
              <a:rPr lang="en-GB"/>
              <a:t>Second level</a:t>
            </a:r>
          </a:p>
        </p:txBody>
      </p:sp>
      <p:sp>
        <p:nvSpPr>
          <p:cNvPr id="9" name="Picture Placeholder 2">
            <a:extLst>
              <a:ext uri="{FF2B5EF4-FFF2-40B4-BE49-F238E27FC236}">
                <a16:creationId xmlns:a16="http://schemas.microsoft.com/office/drawing/2014/main" id="{421FC53D-F404-7A42-957C-99BF173129A9}"/>
              </a:ext>
            </a:extLst>
          </p:cNvPr>
          <p:cNvSpPr>
            <a:spLocks noGrp="1"/>
          </p:cNvSpPr>
          <p:nvPr>
            <p:ph type="pic" idx="14"/>
          </p:nvPr>
        </p:nvSpPr>
        <p:spPr>
          <a:xfrm>
            <a:off x="4572001" y="1584000"/>
            <a:ext cx="2951999" cy="3024000"/>
          </a:xfrm>
          <a:solidFill>
            <a:schemeClr val="bg1">
              <a:lumMod val="85000"/>
            </a:schemeClr>
          </a:solidFill>
        </p:spPr>
        <p:txBody>
          <a:bodyPr lIns="360000" tIns="360000" rIns="360000" anchor="t"/>
          <a:lstStyle>
            <a:lvl1pPr marL="0" indent="0" algn="ctr">
              <a:lnSpc>
                <a:spcPts val="2000"/>
              </a:lnSpc>
              <a:buNone/>
              <a:defRPr sz="1600">
                <a:solidFill>
                  <a:schemeClr val="accent6"/>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11" name="TextBox 10">
            <a:extLst>
              <a:ext uri="{FF2B5EF4-FFF2-40B4-BE49-F238E27FC236}">
                <a16:creationId xmlns:a16="http://schemas.microsoft.com/office/drawing/2014/main" id="{AF09913E-51D2-3D4B-A343-AFFD5D08843B}"/>
              </a:ext>
            </a:extLst>
          </p:cNvPr>
          <p:cNvSpPr txBox="1"/>
          <p:nvPr userDrawn="1"/>
        </p:nvSpPr>
        <p:spPr>
          <a:xfrm>
            <a:off x="0" y="-449451"/>
            <a:ext cx="468000" cy="300082"/>
          </a:xfrm>
          <a:prstGeom prst="rect">
            <a:avLst/>
          </a:prstGeom>
          <a:solidFill>
            <a:schemeClr val="accent1"/>
          </a:solidFill>
        </p:spPr>
        <p:txBody>
          <a:bodyPr wrap="square" rtlCol="0">
            <a:spAutoFit/>
          </a:bodyPr>
          <a:lstStyle/>
          <a:p>
            <a:r>
              <a:rPr lang="nl-NL" b="1">
                <a:solidFill>
                  <a:schemeClr val="bg1"/>
                </a:solidFill>
              </a:rPr>
              <a:t>14</a:t>
            </a:r>
          </a:p>
        </p:txBody>
      </p:sp>
      <p:sp>
        <p:nvSpPr>
          <p:cNvPr id="12" name="TextBox 11">
            <a:extLst>
              <a:ext uri="{FF2B5EF4-FFF2-40B4-BE49-F238E27FC236}">
                <a16:creationId xmlns:a16="http://schemas.microsoft.com/office/drawing/2014/main" id="{19725E10-3608-D548-A47B-977E5309BF6D}"/>
              </a:ext>
            </a:extLst>
          </p:cNvPr>
          <p:cNvSpPr txBox="1"/>
          <p:nvPr userDrawn="1"/>
        </p:nvSpPr>
        <p:spPr>
          <a:xfrm>
            <a:off x="540001" y="-449451"/>
            <a:ext cx="2880000" cy="300082"/>
          </a:xfrm>
          <a:prstGeom prst="rect">
            <a:avLst/>
          </a:prstGeom>
          <a:solidFill>
            <a:schemeClr val="accent4"/>
          </a:solidFill>
        </p:spPr>
        <p:txBody>
          <a:bodyPr wrap="square" rtlCol="0">
            <a:spAutoFit/>
          </a:bodyPr>
          <a:lstStyle/>
          <a:p>
            <a:r>
              <a:rPr lang="en-GB" b="1" noProof="0">
                <a:solidFill>
                  <a:schemeClr val="bg1"/>
                </a:solidFill>
              </a:rPr>
              <a:t>Text Big with picture</a:t>
            </a:r>
          </a:p>
        </p:txBody>
      </p:sp>
    </p:spTree>
    <p:extLst>
      <p:ext uri="{BB962C8B-B14F-4D97-AF65-F5344CB8AC3E}">
        <p14:creationId xmlns:p14="http://schemas.microsoft.com/office/powerpoint/2010/main" val="2582672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s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75999" y="848737"/>
            <a:ext cx="2160000" cy="216000"/>
          </a:xfrm>
        </p:spPr>
        <p:txBody>
          <a:bodyPr/>
          <a:lstStyle>
            <a:lvl1pPr>
              <a:defRPr sz="1200">
                <a:solidFill>
                  <a:schemeClr val="bg1"/>
                </a:solidFill>
              </a:defRPr>
            </a:lvl1pPr>
          </a:lstStyle>
          <a:p>
            <a:fld id="{87A0F7AD-D3ED-8F4A-B750-1224D5D33851}" type="datetime1">
              <a:rPr lang="en-US" smtClean="0"/>
              <a:t>4/10/2025</a:t>
            </a:fld>
            <a:endParaRPr lang="en-GB"/>
          </a:p>
        </p:txBody>
      </p:sp>
      <p:sp>
        <p:nvSpPr>
          <p:cNvPr id="3" name="Footer Placeholder 2"/>
          <p:cNvSpPr>
            <a:spLocks noGrp="1"/>
          </p:cNvSpPr>
          <p:nvPr>
            <p:ph type="ftr" sz="quarter" idx="11"/>
          </p:nvPr>
        </p:nvSpPr>
        <p:spPr>
          <a:xfrm>
            <a:off x="575999" y="575999"/>
            <a:ext cx="6983999" cy="216000"/>
          </a:xfrm>
        </p:spPr>
        <p:txBody>
          <a:bodyPr/>
          <a:lstStyle>
            <a:lvl1pPr>
              <a:defRPr sz="1200" b="1">
                <a:solidFill>
                  <a:schemeClr val="bg1"/>
                </a:solidFill>
              </a:defRPr>
            </a:lvl1pPr>
          </a:lstStyle>
          <a:p>
            <a:r>
              <a:rPr lang="en-GB"/>
              <a:t>AMS-IX Confidential - Internal use only</a:t>
            </a:r>
          </a:p>
        </p:txBody>
      </p:sp>
      <p:sp>
        <p:nvSpPr>
          <p:cNvPr id="5" name="Title 1">
            <a:extLst>
              <a:ext uri="{FF2B5EF4-FFF2-40B4-BE49-F238E27FC236}">
                <a16:creationId xmlns:a16="http://schemas.microsoft.com/office/drawing/2014/main" id="{70B68CC4-CDFE-6346-9A8E-22A460AF096D}"/>
              </a:ext>
            </a:extLst>
          </p:cNvPr>
          <p:cNvSpPr>
            <a:spLocks noGrp="1"/>
          </p:cNvSpPr>
          <p:nvPr>
            <p:ph type="ctrTitle"/>
          </p:nvPr>
        </p:nvSpPr>
        <p:spPr>
          <a:xfrm>
            <a:off x="576000" y="1836000"/>
            <a:ext cx="6984000" cy="1944000"/>
          </a:xfrm>
        </p:spPr>
        <p:txBody>
          <a:bodyPr anchor="t" anchorCtr="0">
            <a:noAutofit/>
          </a:bodyPr>
          <a:lstStyle>
            <a:lvl1pPr algn="l">
              <a:lnSpc>
                <a:spcPct val="85000"/>
              </a:lnSpc>
              <a:defRPr sz="7200">
                <a:solidFill>
                  <a:schemeClr val="bg1"/>
                </a:solidFill>
              </a:defRPr>
            </a:lvl1pPr>
          </a:lstStyle>
          <a:p>
            <a:r>
              <a:rPr lang="en-GB"/>
              <a:t>Click to edit Master title style</a:t>
            </a:r>
            <a:endParaRPr lang="en-US"/>
          </a:p>
        </p:txBody>
      </p:sp>
      <p:sp>
        <p:nvSpPr>
          <p:cNvPr id="7" name="TextBox 6">
            <a:extLst>
              <a:ext uri="{FF2B5EF4-FFF2-40B4-BE49-F238E27FC236}">
                <a16:creationId xmlns:a16="http://schemas.microsoft.com/office/drawing/2014/main" id="{72BE687A-2796-1646-B21C-A114F41F1B72}"/>
              </a:ext>
            </a:extLst>
          </p:cNvPr>
          <p:cNvSpPr txBox="1"/>
          <p:nvPr userDrawn="1"/>
        </p:nvSpPr>
        <p:spPr>
          <a:xfrm>
            <a:off x="0" y="-449451"/>
            <a:ext cx="468000" cy="300082"/>
          </a:xfrm>
          <a:prstGeom prst="rect">
            <a:avLst/>
          </a:prstGeom>
          <a:solidFill>
            <a:schemeClr val="accent1"/>
          </a:solidFill>
        </p:spPr>
        <p:txBody>
          <a:bodyPr wrap="square" rtlCol="0">
            <a:spAutoFit/>
          </a:bodyPr>
          <a:lstStyle/>
          <a:p>
            <a:r>
              <a:rPr lang="nl-NL" b="1">
                <a:solidFill>
                  <a:schemeClr val="bg1"/>
                </a:solidFill>
              </a:rPr>
              <a:t>15</a:t>
            </a:r>
          </a:p>
        </p:txBody>
      </p:sp>
      <p:sp>
        <p:nvSpPr>
          <p:cNvPr id="8" name="TextBox 7">
            <a:extLst>
              <a:ext uri="{FF2B5EF4-FFF2-40B4-BE49-F238E27FC236}">
                <a16:creationId xmlns:a16="http://schemas.microsoft.com/office/drawing/2014/main" id="{D5ACD675-16EA-234C-93B8-112F34758A50}"/>
              </a:ext>
            </a:extLst>
          </p:cNvPr>
          <p:cNvSpPr txBox="1"/>
          <p:nvPr userDrawn="1"/>
        </p:nvSpPr>
        <p:spPr>
          <a:xfrm>
            <a:off x="540001" y="-449451"/>
            <a:ext cx="2880000" cy="300082"/>
          </a:xfrm>
          <a:prstGeom prst="rect">
            <a:avLst/>
          </a:prstGeom>
          <a:solidFill>
            <a:schemeClr val="accent4"/>
          </a:solidFill>
        </p:spPr>
        <p:txBody>
          <a:bodyPr wrap="square" rtlCol="0">
            <a:spAutoFit/>
          </a:bodyPr>
          <a:lstStyle/>
          <a:p>
            <a:r>
              <a:rPr lang="en-GB" b="1" noProof="0">
                <a:solidFill>
                  <a:schemeClr val="bg1"/>
                </a:solidFill>
              </a:rPr>
              <a:t>Thanks - Dark blue</a:t>
            </a:r>
          </a:p>
        </p:txBody>
      </p:sp>
    </p:spTree>
    <p:extLst>
      <p:ext uri="{BB962C8B-B14F-4D97-AF65-F5344CB8AC3E}">
        <p14:creationId xmlns:p14="http://schemas.microsoft.com/office/powerpoint/2010/main" val="3892034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s -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75999" y="848737"/>
            <a:ext cx="2160000" cy="216000"/>
          </a:xfrm>
        </p:spPr>
        <p:txBody>
          <a:bodyPr/>
          <a:lstStyle>
            <a:lvl1pPr>
              <a:defRPr sz="1200">
                <a:solidFill>
                  <a:schemeClr val="bg1"/>
                </a:solidFill>
              </a:defRPr>
            </a:lvl1pPr>
          </a:lstStyle>
          <a:p>
            <a:fld id="{D033B24F-D495-EF4F-84C1-905C10C1BFB5}" type="datetime1">
              <a:rPr lang="en-US" smtClean="0"/>
              <a:t>4/10/2025</a:t>
            </a:fld>
            <a:endParaRPr lang="en-GB"/>
          </a:p>
        </p:txBody>
      </p:sp>
      <p:sp>
        <p:nvSpPr>
          <p:cNvPr id="3" name="Footer Placeholder 2"/>
          <p:cNvSpPr>
            <a:spLocks noGrp="1"/>
          </p:cNvSpPr>
          <p:nvPr>
            <p:ph type="ftr" sz="quarter" idx="11"/>
          </p:nvPr>
        </p:nvSpPr>
        <p:spPr>
          <a:xfrm>
            <a:off x="575999" y="575999"/>
            <a:ext cx="6983999" cy="216000"/>
          </a:xfrm>
        </p:spPr>
        <p:txBody>
          <a:bodyPr/>
          <a:lstStyle>
            <a:lvl1pPr>
              <a:defRPr sz="1200" b="1">
                <a:solidFill>
                  <a:schemeClr val="bg1"/>
                </a:solidFill>
              </a:defRPr>
            </a:lvl1pPr>
          </a:lstStyle>
          <a:p>
            <a:r>
              <a:rPr lang="en-GB"/>
              <a:t>AMS-IX Confidential - Internal use only</a:t>
            </a:r>
          </a:p>
        </p:txBody>
      </p:sp>
      <p:sp>
        <p:nvSpPr>
          <p:cNvPr id="5" name="Title 1">
            <a:extLst>
              <a:ext uri="{FF2B5EF4-FFF2-40B4-BE49-F238E27FC236}">
                <a16:creationId xmlns:a16="http://schemas.microsoft.com/office/drawing/2014/main" id="{70B68CC4-CDFE-6346-9A8E-22A460AF096D}"/>
              </a:ext>
            </a:extLst>
          </p:cNvPr>
          <p:cNvSpPr>
            <a:spLocks noGrp="1"/>
          </p:cNvSpPr>
          <p:nvPr>
            <p:ph type="ctrTitle"/>
          </p:nvPr>
        </p:nvSpPr>
        <p:spPr>
          <a:xfrm>
            <a:off x="576000" y="1836000"/>
            <a:ext cx="6984000" cy="1944000"/>
          </a:xfrm>
        </p:spPr>
        <p:txBody>
          <a:bodyPr anchor="t" anchorCtr="0">
            <a:noAutofit/>
          </a:bodyPr>
          <a:lstStyle>
            <a:lvl1pPr algn="l">
              <a:lnSpc>
                <a:spcPct val="85000"/>
              </a:lnSpc>
              <a:defRPr sz="7200">
                <a:solidFill>
                  <a:schemeClr val="bg1"/>
                </a:solidFill>
              </a:defRPr>
            </a:lvl1pPr>
          </a:lstStyle>
          <a:p>
            <a:r>
              <a:rPr lang="en-GB"/>
              <a:t>Click to edit Master title style</a:t>
            </a:r>
            <a:endParaRPr lang="en-US"/>
          </a:p>
        </p:txBody>
      </p:sp>
      <p:sp>
        <p:nvSpPr>
          <p:cNvPr id="7" name="TextBox 6">
            <a:extLst>
              <a:ext uri="{FF2B5EF4-FFF2-40B4-BE49-F238E27FC236}">
                <a16:creationId xmlns:a16="http://schemas.microsoft.com/office/drawing/2014/main" id="{60984340-C2AA-5A4B-A1CD-5BC653541415}"/>
              </a:ext>
            </a:extLst>
          </p:cNvPr>
          <p:cNvSpPr txBox="1"/>
          <p:nvPr userDrawn="1"/>
        </p:nvSpPr>
        <p:spPr>
          <a:xfrm>
            <a:off x="0" y="-449451"/>
            <a:ext cx="468000" cy="300082"/>
          </a:xfrm>
          <a:prstGeom prst="rect">
            <a:avLst/>
          </a:prstGeom>
          <a:solidFill>
            <a:schemeClr val="accent1"/>
          </a:solidFill>
        </p:spPr>
        <p:txBody>
          <a:bodyPr wrap="square" rtlCol="0">
            <a:spAutoFit/>
          </a:bodyPr>
          <a:lstStyle/>
          <a:p>
            <a:r>
              <a:rPr lang="nl-NL" b="1">
                <a:solidFill>
                  <a:schemeClr val="bg1"/>
                </a:solidFill>
              </a:rPr>
              <a:t>16</a:t>
            </a:r>
          </a:p>
        </p:txBody>
      </p:sp>
      <p:sp>
        <p:nvSpPr>
          <p:cNvPr id="8" name="TextBox 7">
            <a:extLst>
              <a:ext uri="{FF2B5EF4-FFF2-40B4-BE49-F238E27FC236}">
                <a16:creationId xmlns:a16="http://schemas.microsoft.com/office/drawing/2014/main" id="{7000242C-85E2-8C42-99C6-1A876F83EAB4}"/>
              </a:ext>
            </a:extLst>
          </p:cNvPr>
          <p:cNvSpPr txBox="1"/>
          <p:nvPr userDrawn="1"/>
        </p:nvSpPr>
        <p:spPr>
          <a:xfrm>
            <a:off x="540001" y="-449451"/>
            <a:ext cx="2880000" cy="300082"/>
          </a:xfrm>
          <a:prstGeom prst="rect">
            <a:avLst/>
          </a:prstGeom>
          <a:solidFill>
            <a:schemeClr val="accent4"/>
          </a:solidFill>
        </p:spPr>
        <p:txBody>
          <a:bodyPr wrap="square" rtlCol="0">
            <a:spAutoFit/>
          </a:bodyPr>
          <a:lstStyle/>
          <a:p>
            <a:r>
              <a:rPr lang="en-GB" b="1" noProof="0">
                <a:solidFill>
                  <a:schemeClr val="bg1"/>
                </a:solidFill>
              </a:rPr>
              <a:t>Thanks - Dark blue</a:t>
            </a:r>
          </a:p>
        </p:txBody>
      </p:sp>
    </p:spTree>
    <p:extLst>
      <p:ext uri="{BB962C8B-B14F-4D97-AF65-F5344CB8AC3E}">
        <p14:creationId xmlns:p14="http://schemas.microsoft.com/office/powerpoint/2010/main" val="3843318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40000" y="1548000"/>
            <a:ext cx="7056000" cy="3022687"/>
          </a:xfrm>
          <a:solidFill>
            <a:schemeClr val="bg1">
              <a:lumMod val="85000"/>
            </a:schemeClr>
          </a:solidFill>
        </p:spPr>
        <p:txBody>
          <a:bodyPr lIns="360000" tIns="360000" rIns="360000" anchor="t"/>
          <a:lstStyle>
            <a:lvl1pPr marL="0" indent="0" algn="ctr">
              <a:lnSpc>
                <a:spcPts val="2000"/>
              </a:lnSpc>
              <a:buNone/>
              <a:defRPr sz="1600">
                <a:solidFill>
                  <a:schemeClr val="accent6"/>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5" name="Date Placeholder 4"/>
          <p:cNvSpPr>
            <a:spLocks noGrp="1"/>
          </p:cNvSpPr>
          <p:nvPr>
            <p:ph type="dt" sz="half" idx="10"/>
          </p:nvPr>
        </p:nvSpPr>
        <p:spPr/>
        <p:txBody>
          <a:bodyPr/>
          <a:lstStyle/>
          <a:p>
            <a:fld id="{B65ACB8A-A5BD-1E4E-A68C-1C7290D82DD7}" type="datetime1">
              <a:rPr lang="en-US" smtClean="0"/>
              <a:t>4/10/2025</a:t>
            </a:fld>
            <a:endParaRPr lang="en-GB"/>
          </a:p>
        </p:txBody>
      </p:sp>
      <p:sp>
        <p:nvSpPr>
          <p:cNvPr id="6" name="Footer Placeholder 5"/>
          <p:cNvSpPr>
            <a:spLocks noGrp="1"/>
          </p:cNvSpPr>
          <p:nvPr>
            <p:ph type="ftr" sz="quarter" idx="11"/>
          </p:nvPr>
        </p:nvSpPr>
        <p:spPr/>
        <p:txBody>
          <a:bodyPr/>
          <a:lstStyle/>
          <a:p>
            <a:r>
              <a:rPr lang="en-GB"/>
              <a:t>AMS-IX Confidential - Internal use only</a:t>
            </a:r>
          </a:p>
        </p:txBody>
      </p:sp>
      <p:sp>
        <p:nvSpPr>
          <p:cNvPr id="7" name="Slide Number Placeholder 6"/>
          <p:cNvSpPr>
            <a:spLocks noGrp="1"/>
          </p:cNvSpPr>
          <p:nvPr>
            <p:ph type="sldNum" sz="quarter" idx="12"/>
          </p:nvPr>
        </p:nvSpPr>
        <p:spPr/>
        <p:txBody>
          <a:bodyPr/>
          <a:lstStyle/>
          <a:p>
            <a:fld id="{14F762CC-E26B-C842-AA66-20B198660116}" type="slidenum">
              <a:rPr lang="en-GB" smtClean="0"/>
              <a:t>‹#›</a:t>
            </a:fld>
            <a:endParaRPr lang="en-GB"/>
          </a:p>
        </p:txBody>
      </p:sp>
      <p:sp>
        <p:nvSpPr>
          <p:cNvPr id="8" name="Title 1">
            <a:extLst>
              <a:ext uri="{FF2B5EF4-FFF2-40B4-BE49-F238E27FC236}">
                <a16:creationId xmlns:a16="http://schemas.microsoft.com/office/drawing/2014/main" id="{23E947EF-0463-D94A-A530-DB25C34B83DD}"/>
              </a:ext>
            </a:extLst>
          </p:cNvPr>
          <p:cNvSpPr>
            <a:spLocks noGrp="1"/>
          </p:cNvSpPr>
          <p:nvPr>
            <p:ph type="title"/>
          </p:nvPr>
        </p:nvSpPr>
        <p:spPr>
          <a:xfrm>
            <a:off x="540001" y="288000"/>
            <a:ext cx="6983999" cy="972000"/>
          </a:xfrm>
        </p:spPr>
        <p:txBody>
          <a:bodyPr/>
          <a:lstStyle/>
          <a:p>
            <a:r>
              <a:rPr lang="en-GB"/>
              <a:t>Click to edit Master title style</a:t>
            </a:r>
            <a:endParaRPr lang="en-US"/>
          </a:p>
        </p:txBody>
      </p:sp>
      <p:sp>
        <p:nvSpPr>
          <p:cNvPr id="10" name="TextBox 9">
            <a:extLst>
              <a:ext uri="{FF2B5EF4-FFF2-40B4-BE49-F238E27FC236}">
                <a16:creationId xmlns:a16="http://schemas.microsoft.com/office/drawing/2014/main" id="{389F5158-B994-CF41-AC16-ECFC0C6A4FAD}"/>
              </a:ext>
            </a:extLst>
          </p:cNvPr>
          <p:cNvSpPr txBox="1"/>
          <p:nvPr userDrawn="1"/>
        </p:nvSpPr>
        <p:spPr>
          <a:xfrm>
            <a:off x="0" y="-449451"/>
            <a:ext cx="468000" cy="300082"/>
          </a:xfrm>
          <a:prstGeom prst="rect">
            <a:avLst/>
          </a:prstGeom>
          <a:solidFill>
            <a:schemeClr val="accent1"/>
          </a:solidFill>
        </p:spPr>
        <p:txBody>
          <a:bodyPr wrap="square" rtlCol="0">
            <a:spAutoFit/>
          </a:bodyPr>
          <a:lstStyle/>
          <a:p>
            <a:r>
              <a:rPr lang="nl-NL" b="1">
                <a:solidFill>
                  <a:schemeClr val="bg1"/>
                </a:solidFill>
              </a:rPr>
              <a:t>17</a:t>
            </a:r>
          </a:p>
        </p:txBody>
      </p:sp>
      <p:sp>
        <p:nvSpPr>
          <p:cNvPr id="11" name="TextBox 10">
            <a:extLst>
              <a:ext uri="{FF2B5EF4-FFF2-40B4-BE49-F238E27FC236}">
                <a16:creationId xmlns:a16="http://schemas.microsoft.com/office/drawing/2014/main" id="{BD10928A-1EA7-3A49-AB58-4996F64A0901}"/>
              </a:ext>
            </a:extLst>
          </p:cNvPr>
          <p:cNvSpPr txBox="1"/>
          <p:nvPr userDrawn="1"/>
        </p:nvSpPr>
        <p:spPr>
          <a:xfrm>
            <a:off x="540001" y="-449451"/>
            <a:ext cx="2880000" cy="300082"/>
          </a:xfrm>
          <a:prstGeom prst="rect">
            <a:avLst/>
          </a:prstGeom>
          <a:solidFill>
            <a:schemeClr val="accent4"/>
          </a:solidFill>
        </p:spPr>
        <p:txBody>
          <a:bodyPr wrap="square" rtlCol="0">
            <a:spAutoFit/>
          </a:bodyPr>
          <a:lstStyle/>
          <a:p>
            <a:r>
              <a:rPr lang="en-GB" b="1" noProof="0">
                <a:solidFill>
                  <a:schemeClr val="bg1"/>
                </a:solidFill>
              </a:rPr>
              <a:t>Title with picture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ly pictur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9144000" cy="5143500"/>
          </a:xfrm>
          <a:solidFill>
            <a:schemeClr val="bg1">
              <a:lumMod val="85000"/>
            </a:schemeClr>
          </a:solidFill>
        </p:spPr>
        <p:txBody>
          <a:bodyPr lIns="360000" tIns="360000" rIns="360000" anchor="t"/>
          <a:lstStyle>
            <a:lvl1pPr marL="0" indent="0" algn="ctr">
              <a:lnSpc>
                <a:spcPts val="2000"/>
              </a:lnSpc>
              <a:buNone/>
              <a:defRPr sz="1600">
                <a:solidFill>
                  <a:schemeClr val="accent6"/>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5" name="TextBox 4">
            <a:extLst>
              <a:ext uri="{FF2B5EF4-FFF2-40B4-BE49-F238E27FC236}">
                <a16:creationId xmlns:a16="http://schemas.microsoft.com/office/drawing/2014/main" id="{9FF232CE-8824-3343-B5B6-86C10DBB418A}"/>
              </a:ext>
            </a:extLst>
          </p:cNvPr>
          <p:cNvSpPr txBox="1"/>
          <p:nvPr userDrawn="1"/>
        </p:nvSpPr>
        <p:spPr>
          <a:xfrm>
            <a:off x="0" y="-449451"/>
            <a:ext cx="468000" cy="300082"/>
          </a:xfrm>
          <a:prstGeom prst="rect">
            <a:avLst/>
          </a:prstGeom>
          <a:solidFill>
            <a:schemeClr val="accent1"/>
          </a:solidFill>
        </p:spPr>
        <p:txBody>
          <a:bodyPr wrap="square" rtlCol="0">
            <a:spAutoFit/>
          </a:bodyPr>
          <a:lstStyle/>
          <a:p>
            <a:r>
              <a:rPr lang="nl-NL" b="1">
                <a:solidFill>
                  <a:schemeClr val="bg1"/>
                </a:solidFill>
              </a:rPr>
              <a:t>18</a:t>
            </a:r>
          </a:p>
        </p:txBody>
      </p:sp>
      <p:sp>
        <p:nvSpPr>
          <p:cNvPr id="6" name="TextBox 5">
            <a:extLst>
              <a:ext uri="{FF2B5EF4-FFF2-40B4-BE49-F238E27FC236}">
                <a16:creationId xmlns:a16="http://schemas.microsoft.com/office/drawing/2014/main" id="{9F987546-684C-8B42-8ED9-82EC20864201}"/>
              </a:ext>
            </a:extLst>
          </p:cNvPr>
          <p:cNvSpPr txBox="1"/>
          <p:nvPr userDrawn="1"/>
        </p:nvSpPr>
        <p:spPr>
          <a:xfrm>
            <a:off x="540001" y="-449451"/>
            <a:ext cx="2880000" cy="300082"/>
          </a:xfrm>
          <a:prstGeom prst="rect">
            <a:avLst/>
          </a:prstGeom>
          <a:solidFill>
            <a:schemeClr val="accent4"/>
          </a:solidFill>
        </p:spPr>
        <p:txBody>
          <a:bodyPr wrap="square" rtlCol="0">
            <a:spAutoFit/>
          </a:bodyPr>
          <a:lstStyle/>
          <a:p>
            <a:r>
              <a:rPr lang="en-GB" b="1" noProof="0">
                <a:solidFill>
                  <a:schemeClr val="bg1"/>
                </a:solidFill>
              </a:rPr>
              <a:t>Only picture</a:t>
            </a:r>
          </a:p>
        </p:txBody>
      </p:sp>
    </p:spTree>
    <p:extLst>
      <p:ext uri="{BB962C8B-B14F-4D97-AF65-F5344CB8AC3E}">
        <p14:creationId xmlns:p14="http://schemas.microsoft.com/office/powerpoint/2010/main" val="21382030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9FA0C3-552B-7D46-B550-56AD951B1B86}" type="datetime1">
              <a:rPr lang="en-US" smtClean="0"/>
              <a:t>4/10/2025</a:t>
            </a:fld>
            <a:endParaRPr lang="en-GB"/>
          </a:p>
        </p:txBody>
      </p:sp>
      <p:sp>
        <p:nvSpPr>
          <p:cNvPr id="3" name="Footer Placeholder 2"/>
          <p:cNvSpPr>
            <a:spLocks noGrp="1"/>
          </p:cNvSpPr>
          <p:nvPr>
            <p:ph type="ftr" sz="quarter" idx="11"/>
          </p:nvPr>
        </p:nvSpPr>
        <p:spPr/>
        <p:txBody>
          <a:bodyPr/>
          <a:lstStyle/>
          <a:p>
            <a:r>
              <a:rPr lang="en-GB"/>
              <a:t>AMS-IX Confidential - Internal use only</a:t>
            </a:r>
          </a:p>
        </p:txBody>
      </p:sp>
      <p:sp>
        <p:nvSpPr>
          <p:cNvPr id="4" name="Slide Number Placeholder 3"/>
          <p:cNvSpPr>
            <a:spLocks noGrp="1"/>
          </p:cNvSpPr>
          <p:nvPr>
            <p:ph type="sldNum" sz="quarter" idx="12"/>
          </p:nvPr>
        </p:nvSpPr>
        <p:spPr/>
        <p:txBody>
          <a:bodyPr/>
          <a:lstStyle/>
          <a:p>
            <a:fld id="{14F762CC-E26B-C842-AA66-20B198660116}" type="slidenum">
              <a:rPr lang="en-GB" smtClean="0"/>
              <a:t>‹#›</a:t>
            </a:fld>
            <a:endParaRPr lang="en-GB"/>
          </a:p>
        </p:txBody>
      </p:sp>
      <p:sp>
        <p:nvSpPr>
          <p:cNvPr id="6" name="TextBox 5">
            <a:extLst>
              <a:ext uri="{FF2B5EF4-FFF2-40B4-BE49-F238E27FC236}">
                <a16:creationId xmlns:a16="http://schemas.microsoft.com/office/drawing/2014/main" id="{70D38F16-ECE9-BD46-A580-92EAD4C7B367}"/>
              </a:ext>
            </a:extLst>
          </p:cNvPr>
          <p:cNvSpPr txBox="1"/>
          <p:nvPr userDrawn="1"/>
        </p:nvSpPr>
        <p:spPr>
          <a:xfrm>
            <a:off x="0" y="-449451"/>
            <a:ext cx="468000" cy="300082"/>
          </a:xfrm>
          <a:prstGeom prst="rect">
            <a:avLst/>
          </a:prstGeom>
          <a:solidFill>
            <a:schemeClr val="accent1"/>
          </a:solidFill>
        </p:spPr>
        <p:txBody>
          <a:bodyPr wrap="square" rtlCol="0">
            <a:spAutoFit/>
          </a:bodyPr>
          <a:lstStyle/>
          <a:p>
            <a:r>
              <a:rPr lang="nl-NL" b="1">
                <a:solidFill>
                  <a:schemeClr val="bg1"/>
                </a:solidFill>
              </a:rPr>
              <a:t>19</a:t>
            </a:r>
          </a:p>
        </p:txBody>
      </p:sp>
      <p:sp>
        <p:nvSpPr>
          <p:cNvPr id="7" name="TextBox 6">
            <a:extLst>
              <a:ext uri="{FF2B5EF4-FFF2-40B4-BE49-F238E27FC236}">
                <a16:creationId xmlns:a16="http://schemas.microsoft.com/office/drawing/2014/main" id="{64EA3ADF-6721-7749-AA6F-24703448CB70}"/>
              </a:ext>
            </a:extLst>
          </p:cNvPr>
          <p:cNvSpPr txBox="1"/>
          <p:nvPr userDrawn="1"/>
        </p:nvSpPr>
        <p:spPr>
          <a:xfrm>
            <a:off x="540001" y="-449451"/>
            <a:ext cx="2880000" cy="300082"/>
          </a:xfrm>
          <a:prstGeom prst="rect">
            <a:avLst/>
          </a:prstGeom>
          <a:solidFill>
            <a:schemeClr val="accent4"/>
          </a:solidFill>
        </p:spPr>
        <p:txBody>
          <a:bodyPr wrap="square" rtlCol="0">
            <a:spAutoFit/>
          </a:bodyPr>
          <a:lstStyle/>
          <a:p>
            <a:r>
              <a:rPr lang="en-GB" b="1" noProof="0">
                <a:solidFill>
                  <a:schemeClr val="bg1"/>
                </a:solidFill>
              </a:rPr>
              <a:t>Blank</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6000" y="900000"/>
            <a:ext cx="6984000" cy="1944000"/>
          </a:xfrm>
        </p:spPr>
        <p:txBody>
          <a:bodyPr anchor="t" anchorCtr="0">
            <a:normAutofit/>
          </a:bodyPr>
          <a:lstStyle>
            <a:lvl1pPr algn="l">
              <a:lnSpc>
                <a:spcPct val="85000"/>
              </a:lnSpc>
              <a:defRPr sz="7200">
                <a:solidFill>
                  <a:schemeClr val="bg1"/>
                </a:solidFill>
              </a:defRPr>
            </a:lvl1pPr>
          </a:lstStyle>
          <a:p>
            <a:r>
              <a:rPr lang="en-GB"/>
              <a:t>Click to edit Master title style</a:t>
            </a:r>
            <a:endParaRPr lang="en-US"/>
          </a:p>
        </p:txBody>
      </p:sp>
      <p:sp>
        <p:nvSpPr>
          <p:cNvPr id="3" name="Subtitle 2"/>
          <p:cNvSpPr>
            <a:spLocks noGrp="1"/>
          </p:cNvSpPr>
          <p:nvPr>
            <p:ph type="subTitle" idx="1"/>
          </p:nvPr>
        </p:nvSpPr>
        <p:spPr>
          <a:xfrm>
            <a:off x="576000" y="3024000"/>
            <a:ext cx="6984000" cy="720000"/>
          </a:xfrm>
        </p:spPr>
        <p:txBody>
          <a:bodyPr anchor="t" anchorCtr="0"/>
          <a:lstStyle>
            <a:lvl1pPr marL="0" indent="0" algn="l">
              <a:lnSpc>
                <a:spcPct val="85000"/>
              </a:lnSpc>
              <a:buNone/>
              <a:defRPr sz="20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5" name="TextBox 4">
            <a:extLst>
              <a:ext uri="{FF2B5EF4-FFF2-40B4-BE49-F238E27FC236}">
                <a16:creationId xmlns:a16="http://schemas.microsoft.com/office/drawing/2014/main" id="{C20C6A27-A268-194E-8C4D-C4A9BB1EFB25}"/>
              </a:ext>
            </a:extLst>
          </p:cNvPr>
          <p:cNvSpPr txBox="1"/>
          <p:nvPr userDrawn="1"/>
        </p:nvSpPr>
        <p:spPr>
          <a:xfrm>
            <a:off x="0" y="-449451"/>
            <a:ext cx="468000" cy="300082"/>
          </a:xfrm>
          <a:prstGeom prst="rect">
            <a:avLst/>
          </a:prstGeom>
          <a:solidFill>
            <a:schemeClr val="accent1"/>
          </a:solidFill>
        </p:spPr>
        <p:txBody>
          <a:bodyPr wrap="square" rtlCol="0">
            <a:spAutoFit/>
          </a:bodyPr>
          <a:lstStyle/>
          <a:p>
            <a:r>
              <a:rPr lang="nl-NL" b="1">
                <a:solidFill>
                  <a:schemeClr val="bg1"/>
                </a:solidFill>
              </a:rPr>
              <a:t>2</a:t>
            </a:r>
          </a:p>
        </p:txBody>
      </p:sp>
      <p:sp>
        <p:nvSpPr>
          <p:cNvPr id="6" name="TextBox 5">
            <a:extLst>
              <a:ext uri="{FF2B5EF4-FFF2-40B4-BE49-F238E27FC236}">
                <a16:creationId xmlns:a16="http://schemas.microsoft.com/office/drawing/2014/main" id="{D6DA6B5E-5F4A-1540-96B2-321B9801073D}"/>
              </a:ext>
            </a:extLst>
          </p:cNvPr>
          <p:cNvSpPr txBox="1"/>
          <p:nvPr userDrawn="1"/>
        </p:nvSpPr>
        <p:spPr>
          <a:xfrm>
            <a:off x="540001" y="-449451"/>
            <a:ext cx="2880000" cy="300082"/>
          </a:xfrm>
          <a:prstGeom prst="rect">
            <a:avLst/>
          </a:prstGeom>
          <a:solidFill>
            <a:schemeClr val="accent4"/>
          </a:solidFill>
        </p:spPr>
        <p:txBody>
          <a:bodyPr wrap="square" rtlCol="0">
            <a:spAutoFit/>
          </a:bodyPr>
          <a:lstStyle/>
          <a:p>
            <a:r>
              <a:rPr lang="en-GB" b="1" noProof="0">
                <a:solidFill>
                  <a:schemeClr val="bg1"/>
                </a:solidFill>
              </a:rPr>
              <a:t>Title - Dark blue</a:t>
            </a:r>
          </a:p>
        </p:txBody>
      </p:sp>
    </p:spTree>
    <p:extLst>
      <p:ext uri="{BB962C8B-B14F-4D97-AF65-F5344CB8AC3E}">
        <p14:creationId xmlns:p14="http://schemas.microsoft.com/office/powerpoint/2010/main" val="1190001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el en object">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35F7C3F-813A-D045-9E6C-B4A07FF347FA}"/>
              </a:ext>
            </a:extLst>
          </p:cNvPr>
          <p:cNvSpPr>
            <a:spLocks noGrp="1"/>
          </p:cNvSpPr>
          <p:nvPr>
            <p:ph type="title"/>
          </p:nvPr>
        </p:nvSpPr>
        <p:spPr>
          <a:xfrm>
            <a:off x="391886" y="265681"/>
            <a:ext cx="7214976" cy="730364"/>
          </a:xfrm>
          <a:prstGeom prst="rect">
            <a:avLst/>
          </a:prstGeom>
        </p:spPr>
        <p:txBody>
          <a:bodyPr anchor="ctr"/>
          <a:lstStyle>
            <a:lvl1pPr>
              <a:defRPr sz="3000" b="1" i="0">
                <a:solidFill>
                  <a:srgbClr val="F68024"/>
                </a:solidFill>
                <a:latin typeface="Helvetica" charset="0"/>
                <a:ea typeface="Helvetica" charset="0"/>
                <a:cs typeface="Helvetica" charset="0"/>
              </a:defRPr>
            </a:lvl1pPr>
          </a:lstStyle>
          <a:p>
            <a:r>
              <a:rPr lang="en-US"/>
              <a:t>Click to edit Master title style</a:t>
            </a:r>
          </a:p>
        </p:txBody>
      </p:sp>
      <p:sp>
        <p:nvSpPr>
          <p:cNvPr id="8" name="Content Placeholder 2">
            <a:extLst>
              <a:ext uri="{FF2B5EF4-FFF2-40B4-BE49-F238E27FC236}">
                <a16:creationId xmlns:a16="http://schemas.microsoft.com/office/drawing/2014/main" id="{E8C3E3D6-5806-D447-B6C0-9A59DB1E09F3}"/>
              </a:ext>
            </a:extLst>
          </p:cNvPr>
          <p:cNvSpPr>
            <a:spLocks noGrp="1"/>
          </p:cNvSpPr>
          <p:nvPr>
            <p:ph idx="1"/>
          </p:nvPr>
        </p:nvSpPr>
        <p:spPr>
          <a:xfrm>
            <a:off x="391885" y="1246755"/>
            <a:ext cx="8349344" cy="3632977"/>
          </a:xfrm>
          <a:prstGeom prst="rect">
            <a:avLst/>
          </a:prstGeom>
        </p:spPr>
        <p:txBody>
          <a:bodyPr anchor="ctr"/>
          <a:lstStyle>
            <a:lvl1pPr>
              <a:spcBef>
                <a:spcPts val="2500"/>
              </a:spcBef>
              <a:defRPr sz="1600" b="1" i="0">
                <a:solidFill>
                  <a:schemeClr val="tx1"/>
                </a:solidFill>
                <a:latin typeface="Helvetica" charset="0"/>
                <a:ea typeface="Helvetica" charset="0"/>
                <a:cs typeface="Helvetica" charset="0"/>
              </a:defRPr>
            </a:lvl1pPr>
            <a:lvl2pPr>
              <a:defRPr sz="1600">
                <a:solidFill>
                  <a:schemeClr val="tx1"/>
                </a:solidFill>
                <a:latin typeface="Helvetica" charset="0"/>
                <a:ea typeface="Helvetica" charset="0"/>
                <a:cs typeface="Helvetica" charset="0"/>
              </a:defRPr>
            </a:lvl2pPr>
            <a:lvl3pPr>
              <a:defRPr sz="1600" b="0" i="0">
                <a:solidFill>
                  <a:schemeClr val="tx1"/>
                </a:solidFill>
                <a:latin typeface="Helvetica" charset="0"/>
                <a:ea typeface="Helvetica" charset="0"/>
                <a:cs typeface="Helvetica" charset="0"/>
              </a:defRPr>
            </a:lvl3pPr>
            <a:lvl4pPr>
              <a:defRPr sz="2500">
                <a:latin typeface="Chalet-LondonNineteenSixty" charset="0"/>
                <a:ea typeface="Chalet-LondonNineteenSixty" charset="0"/>
                <a:cs typeface="Chalet-LondonNineteenSixty" charset="0"/>
              </a:defRPr>
            </a:lvl4pPr>
            <a:lvl5pPr>
              <a:defRPr sz="2500">
                <a:latin typeface="Chalet-LondonNineteenSixty" charset="0"/>
                <a:ea typeface="Chalet-LondonNineteenSixty" charset="0"/>
                <a:cs typeface="Chalet-LondonNineteenSixty" charset="0"/>
              </a:defRPr>
            </a:lvl5pPr>
          </a:lstStyle>
          <a:p>
            <a:pPr lvl="0"/>
            <a:r>
              <a:rPr lang="en-US"/>
              <a:t>Click to edit Master text styles</a:t>
            </a:r>
          </a:p>
          <a:p>
            <a:pPr lvl="1"/>
            <a:r>
              <a:rPr lang="en-US"/>
              <a:t>Second level</a:t>
            </a:r>
          </a:p>
          <a:p>
            <a:pPr lvl="2"/>
            <a:r>
              <a:rPr lang="en-US"/>
              <a:t>Third level</a:t>
            </a:r>
          </a:p>
        </p:txBody>
      </p:sp>
      <p:pic>
        <p:nvPicPr>
          <p:cNvPr id="9" name="Picture 8">
            <a:extLst>
              <a:ext uri="{FF2B5EF4-FFF2-40B4-BE49-F238E27FC236}">
                <a16:creationId xmlns:a16="http://schemas.microsoft.com/office/drawing/2014/main" id="{10308FD6-7D72-C244-8CAE-ACD5E2D3C47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963877" y="173126"/>
            <a:ext cx="890447" cy="822919"/>
          </a:xfrm>
          <a:prstGeom prst="rect">
            <a:avLst/>
          </a:prstGeom>
        </p:spPr>
      </p:pic>
    </p:spTree>
    <p:extLst>
      <p:ext uri="{BB962C8B-B14F-4D97-AF65-F5344CB8AC3E}">
        <p14:creationId xmlns:p14="http://schemas.microsoft.com/office/powerpoint/2010/main" val="3932118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 - 1">
  <p:cSld name="Text - 1">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504000" y="162000"/>
            <a:ext cx="6984000" cy="918000"/>
          </a:xfrm>
          <a:prstGeom prst="rect">
            <a:avLst/>
          </a:prstGeom>
          <a:noFill/>
          <a:ln>
            <a:noFill/>
          </a:ln>
        </p:spPr>
        <p:txBody>
          <a:bodyPr spcFirstLastPara="1" wrap="square" lIns="0" tIns="0" rIns="0" bIns="0" anchor="ctr" anchorCtr="0">
            <a:noAutofit/>
          </a:bodyPr>
          <a:lstStyle>
            <a:lvl1pPr lvl="0" algn="l">
              <a:lnSpc>
                <a:spcPct val="85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6"/>
          <p:cNvSpPr txBox="1">
            <a:spLocks noGrp="1"/>
          </p:cNvSpPr>
          <p:nvPr>
            <p:ph type="body" idx="1"/>
          </p:nvPr>
        </p:nvSpPr>
        <p:spPr>
          <a:xfrm>
            <a:off x="864000" y="1538999"/>
            <a:ext cx="6984000" cy="2943000"/>
          </a:xfrm>
          <a:prstGeom prst="rect">
            <a:avLst/>
          </a:prstGeom>
          <a:noFill/>
          <a:ln>
            <a:noFill/>
          </a:ln>
        </p:spPr>
        <p:txBody>
          <a:bodyPr spcFirstLastPara="1" wrap="square" lIns="0" tIns="0" rIns="0" bIns="0" anchor="t" anchorCtr="0">
            <a:noAutofit/>
          </a:bodyPr>
          <a:lstStyle>
            <a:lvl1pPr marL="342900" lvl="0" indent="-233363" algn="l">
              <a:lnSpc>
                <a:spcPct val="120000"/>
              </a:lnSpc>
              <a:spcBef>
                <a:spcPts val="0"/>
              </a:spcBef>
              <a:spcAft>
                <a:spcPts val="0"/>
              </a:spcAft>
              <a:buClr>
                <a:schemeClr val="accent4"/>
              </a:buClr>
              <a:buSzPts val="1300"/>
              <a:buChar char="•"/>
              <a:defRPr>
                <a:solidFill>
                  <a:schemeClr val="accent4"/>
                </a:solidFill>
              </a:defRPr>
            </a:lvl1pPr>
            <a:lvl2pPr marL="685800" lvl="1" indent="-233363" algn="l">
              <a:lnSpc>
                <a:spcPct val="120000"/>
              </a:lnSpc>
              <a:spcBef>
                <a:spcPts val="0"/>
              </a:spcBef>
              <a:spcAft>
                <a:spcPts val="0"/>
              </a:spcAft>
              <a:buClr>
                <a:schemeClr val="accent4"/>
              </a:buClr>
              <a:buSzPts val="1300"/>
              <a:buChar char="•"/>
              <a:defRPr>
                <a:solidFill>
                  <a:schemeClr val="accent4"/>
                </a:solidFill>
              </a:defRPr>
            </a:lvl2pPr>
            <a:lvl3pPr marL="1028700" lvl="2" indent="-233363" algn="l">
              <a:lnSpc>
                <a:spcPct val="120000"/>
              </a:lnSpc>
              <a:spcBef>
                <a:spcPts val="0"/>
              </a:spcBef>
              <a:spcAft>
                <a:spcPts val="0"/>
              </a:spcAft>
              <a:buClr>
                <a:schemeClr val="accent4"/>
              </a:buClr>
              <a:buSzPts val="1300"/>
              <a:buChar char="•"/>
              <a:defRPr>
                <a:solidFill>
                  <a:schemeClr val="accent4"/>
                </a:solidFill>
              </a:defRPr>
            </a:lvl3pPr>
            <a:lvl4pPr marL="1371600" lvl="3" indent="-233363" algn="l">
              <a:lnSpc>
                <a:spcPct val="120000"/>
              </a:lnSpc>
              <a:spcBef>
                <a:spcPts val="0"/>
              </a:spcBef>
              <a:spcAft>
                <a:spcPts val="0"/>
              </a:spcAft>
              <a:buClr>
                <a:schemeClr val="accent4"/>
              </a:buClr>
              <a:buSzPts val="1300"/>
              <a:buChar char="•"/>
              <a:defRPr>
                <a:solidFill>
                  <a:schemeClr val="accent4"/>
                </a:solidFill>
              </a:defRPr>
            </a:lvl4pPr>
            <a:lvl5pPr marL="1714500" lvl="4" indent="-233363" algn="l">
              <a:lnSpc>
                <a:spcPct val="120000"/>
              </a:lnSpc>
              <a:spcBef>
                <a:spcPts val="0"/>
              </a:spcBef>
              <a:spcAft>
                <a:spcPts val="0"/>
              </a:spcAft>
              <a:buClr>
                <a:schemeClr val="accent4"/>
              </a:buClr>
              <a:buSzPts val="1300"/>
              <a:buChar char="•"/>
              <a:defRPr>
                <a:solidFill>
                  <a:schemeClr val="accent4"/>
                </a:solidFill>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rot="-5400000">
            <a:off x="7920000" y="3495370"/>
            <a:ext cx="1800000"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6481E2B-4CB3-364B-B536-75BBE2E04B36}" type="datetime1">
              <a:rPr lang="en-US" smtClean="0"/>
              <a:t>4/10/2025</a:t>
            </a:fld>
            <a:endParaRPr/>
          </a:p>
        </p:txBody>
      </p:sp>
      <p:sp>
        <p:nvSpPr>
          <p:cNvPr id="43" name="Google Shape;43;p6"/>
          <p:cNvSpPr txBox="1">
            <a:spLocks noGrp="1"/>
          </p:cNvSpPr>
          <p:nvPr>
            <p:ph type="ftr" idx="11"/>
          </p:nvPr>
        </p:nvSpPr>
        <p:spPr>
          <a:xfrm rot="-5400000">
            <a:off x="6831000" y="2676370"/>
            <a:ext cx="3402000" cy="216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AMS-IX Confidential - Internal use only</a:t>
            </a:r>
            <a:endParaRPr/>
          </a:p>
        </p:txBody>
      </p:sp>
      <p:sp>
        <p:nvSpPr>
          <p:cNvPr id="44" name="Google Shape;44;p6"/>
          <p:cNvSpPr txBox="1">
            <a:spLocks noGrp="1"/>
          </p:cNvSpPr>
          <p:nvPr>
            <p:ph type="sldNum" idx="12"/>
          </p:nvPr>
        </p:nvSpPr>
        <p:spPr>
          <a:xfrm>
            <a:off x="8352000" y="4590000"/>
            <a:ext cx="360000" cy="180000"/>
          </a:xfrm>
          <a:prstGeom prst="rect">
            <a:avLst/>
          </a:prstGeom>
          <a:noFill/>
          <a:ln>
            <a:noFill/>
          </a:ln>
        </p:spPr>
        <p:txBody>
          <a:bodyPr spcFirstLastPara="1" wrap="square" lIns="0" tIns="0" rIns="0" bIns="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
        <p:nvSpPr>
          <p:cNvPr id="45" name="Google Shape;45;p6"/>
          <p:cNvSpPr txBox="1">
            <a:spLocks noGrp="1"/>
          </p:cNvSpPr>
          <p:nvPr>
            <p:ph type="body" idx="2"/>
          </p:nvPr>
        </p:nvSpPr>
        <p:spPr>
          <a:xfrm>
            <a:off x="864000" y="1350000"/>
            <a:ext cx="6984000" cy="189000"/>
          </a:xfrm>
          <a:prstGeom prst="rect">
            <a:avLst/>
          </a:prstGeom>
          <a:noFill/>
          <a:ln>
            <a:noFill/>
          </a:ln>
        </p:spPr>
        <p:txBody>
          <a:bodyPr spcFirstLastPara="1" wrap="square" lIns="0" tIns="0" rIns="0" bIns="0" anchor="t" anchorCtr="0">
            <a:noAutofit/>
          </a:bodyPr>
          <a:lstStyle>
            <a:lvl1pPr marL="342900" lvl="0" indent="-171450" algn="l">
              <a:lnSpc>
                <a:spcPct val="120000"/>
              </a:lnSpc>
              <a:spcBef>
                <a:spcPts val="0"/>
              </a:spcBef>
              <a:spcAft>
                <a:spcPts val="0"/>
              </a:spcAft>
              <a:buClr>
                <a:schemeClr val="dk2"/>
              </a:buClr>
              <a:buSzPts val="1300"/>
              <a:buNone/>
              <a:defRPr sz="975" b="1">
                <a:solidFill>
                  <a:schemeClr val="dk2"/>
                </a:solidFill>
              </a:defRPr>
            </a:lvl1pPr>
            <a:lvl2pPr marL="685800" lvl="1" indent="-171450" algn="l">
              <a:lnSpc>
                <a:spcPct val="120000"/>
              </a:lnSpc>
              <a:spcBef>
                <a:spcPts val="0"/>
              </a:spcBef>
              <a:spcAft>
                <a:spcPts val="0"/>
              </a:spcAft>
              <a:buClr>
                <a:schemeClr val="accent4"/>
              </a:buClr>
              <a:buSzPts val="1500"/>
              <a:buNone/>
              <a:defRPr sz="1125" b="1"/>
            </a:lvl2pPr>
            <a:lvl3pPr marL="1028700" lvl="2" indent="-171450" algn="l">
              <a:lnSpc>
                <a:spcPct val="120000"/>
              </a:lnSpc>
              <a:spcBef>
                <a:spcPts val="0"/>
              </a:spcBef>
              <a:spcAft>
                <a:spcPts val="0"/>
              </a:spcAft>
              <a:buClr>
                <a:schemeClr val="accent4"/>
              </a:buClr>
              <a:buSzPts val="1350"/>
              <a:buNone/>
              <a:defRPr sz="1013" b="1"/>
            </a:lvl3pPr>
            <a:lvl4pPr marL="1371600" lvl="3" indent="-171450" algn="l">
              <a:lnSpc>
                <a:spcPct val="120000"/>
              </a:lnSpc>
              <a:spcBef>
                <a:spcPts val="0"/>
              </a:spcBef>
              <a:spcAft>
                <a:spcPts val="0"/>
              </a:spcAft>
              <a:buClr>
                <a:schemeClr val="accent4"/>
              </a:buClr>
              <a:buSzPts val="1200"/>
              <a:buNone/>
              <a:defRPr sz="900" b="1"/>
            </a:lvl4pPr>
            <a:lvl5pPr marL="1714500" lvl="4" indent="-171450" algn="l">
              <a:lnSpc>
                <a:spcPct val="120000"/>
              </a:lnSpc>
              <a:spcBef>
                <a:spcPts val="0"/>
              </a:spcBef>
              <a:spcAft>
                <a:spcPts val="0"/>
              </a:spcAft>
              <a:buClr>
                <a:schemeClr val="accent4"/>
              </a:buClr>
              <a:buSzPts val="1200"/>
              <a:buNone/>
              <a:defRPr sz="900" b="1"/>
            </a:lvl5pPr>
            <a:lvl6pPr marL="2057400" lvl="5" indent="-171450" algn="l">
              <a:lnSpc>
                <a:spcPct val="90000"/>
              </a:lnSpc>
              <a:spcBef>
                <a:spcPts val="281"/>
              </a:spcBef>
              <a:spcAft>
                <a:spcPts val="0"/>
              </a:spcAft>
              <a:buClr>
                <a:schemeClr val="dk1"/>
              </a:buClr>
              <a:buSzPts val="1200"/>
              <a:buNone/>
              <a:defRPr sz="900" b="1"/>
            </a:lvl6pPr>
            <a:lvl7pPr marL="2400300" lvl="6" indent="-171450" algn="l">
              <a:lnSpc>
                <a:spcPct val="90000"/>
              </a:lnSpc>
              <a:spcBef>
                <a:spcPts val="281"/>
              </a:spcBef>
              <a:spcAft>
                <a:spcPts val="0"/>
              </a:spcAft>
              <a:buClr>
                <a:schemeClr val="dk1"/>
              </a:buClr>
              <a:buSzPts val="1200"/>
              <a:buNone/>
              <a:defRPr sz="900" b="1"/>
            </a:lvl7pPr>
            <a:lvl8pPr marL="2743200" lvl="7" indent="-171450" algn="l">
              <a:lnSpc>
                <a:spcPct val="90000"/>
              </a:lnSpc>
              <a:spcBef>
                <a:spcPts val="281"/>
              </a:spcBef>
              <a:spcAft>
                <a:spcPts val="0"/>
              </a:spcAft>
              <a:buClr>
                <a:schemeClr val="dk1"/>
              </a:buClr>
              <a:buSzPts val="1200"/>
              <a:buNone/>
              <a:defRPr sz="900" b="1"/>
            </a:lvl8pPr>
            <a:lvl9pPr marL="3086100" lvl="8" indent="-171450" algn="l">
              <a:lnSpc>
                <a:spcPct val="90000"/>
              </a:lnSpc>
              <a:spcBef>
                <a:spcPts val="281"/>
              </a:spcBef>
              <a:spcAft>
                <a:spcPts val="0"/>
              </a:spcAft>
              <a:buClr>
                <a:schemeClr val="dk1"/>
              </a:buClr>
              <a:buSzPts val="1200"/>
              <a:buNone/>
              <a:defRPr sz="900" b="1"/>
            </a:lvl9pPr>
          </a:lstStyle>
          <a:p>
            <a:endParaRPr/>
          </a:p>
        </p:txBody>
      </p:sp>
      <p:sp>
        <p:nvSpPr>
          <p:cNvPr id="46" name="Google Shape;46;p6"/>
          <p:cNvSpPr txBox="1"/>
          <p:nvPr/>
        </p:nvSpPr>
        <p:spPr>
          <a:xfrm>
            <a:off x="0" y="-337088"/>
            <a:ext cx="468000" cy="225000"/>
          </a:xfrm>
          <a:prstGeom prst="rect">
            <a:avLst/>
          </a:prstGeom>
          <a:solidFill>
            <a:schemeClr val="accent1"/>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r>
              <a:rPr lang="en-US" sz="1013" b="1">
                <a:solidFill>
                  <a:schemeClr val="lt1"/>
                </a:solidFill>
                <a:latin typeface="Helvetica Neue"/>
                <a:ea typeface="Helvetica Neue"/>
                <a:cs typeface="Helvetica Neue"/>
                <a:sym typeface="Helvetica Neue"/>
              </a:rPr>
              <a:t>5</a:t>
            </a:r>
            <a:endParaRPr sz="1013"/>
          </a:p>
        </p:txBody>
      </p:sp>
      <p:sp>
        <p:nvSpPr>
          <p:cNvPr id="47" name="Google Shape;47;p6"/>
          <p:cNvSpPr txBox="1"/>
          <p:nvPr/>
        </p:nvSpPr>
        <p:spPr>
          <a:xfrm>
            <a:off x="540001" y="-337088"/>
            <a:ext cx="2880000" cy="225000"/>
          </a:xfrm>
          <a:prstGeom prst="rect">
            <a:avLst/>
          </a:prstGeom>
          <a:solidFill>
            <a:schemeClr val="accent4"/>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r>
              <a:rPr lang="en-US" sz="1013" b="1">
                <a:solidFill>
                  <a:schemeClr val="lt1"/>
                </a:solidFill>
                <a:latin typeface="Helvetica Neue"/>
                <a:ea typeface="Helvetica Neue"/>
                <a:cs typeface="Helvetica Neue"/>
                <a:sym typeface="Helvetica Neue"/>
              </a:rPr>
              <a:t>Text - 1</a:t>
            </a:r>
            <a:endParaRPr sz="1013"/>
          </a:p>
        </p:txBody>
      </p:sp>
    </p:spTree>
    <p:extLst>
      <p:ext uri="{BB962C8B-B14F-4D97-AF65-F5344CB8AC3E}">
        <p14:creationId xmlns:p14="http://schemas.microsoft.com/office/powerpoint/2010/main" val="572374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hapter - Orange">
  <p:cSld name="Chapter - Orange">
    <p:bg>
      <p:bgPr>
        <a:blipFill>
          <a:blip r:embed="rId2">
            <a:alphaModFix/>
          </a:blip>
          <a:stretch>
            <a:fillRect/>
          </a:stretch>
        </a:blipFill>
        <a:effectLst/>
      </p:bgPr>
    </p:bg>
    <p:spTree>
      <p:nvGrpSpPr>
        <p:cNvPr id="1" name="Shape 100"/>
        <p:cNvGrpSpPr/>
        <p:nvPr/>
      </p:nvGrpSpPr>
      <p:grpSpPr>
        <a:xfrm>
          <a:off x="0" y="0"/>
          <a:ext cx="0" cy="0"/>
          <a:chOff x="0" y="0"/>
          <a:chExt cx="0" cy="0"/>
        </a:xfrm>
      </p:grpSpPr>
      <p:sp>
        <p:nvSpPr>
          <p:cNvPr id="101" name="Google Shape;101;p12"/>
          <p:cNvSpPr txBox="1">
            <a:spLocks noGrp="1"/>
          </p:cNvSpPr>
          <p:nvPr>
            <p:ph type="dt" idx="10"/>
          </p:nvPr>
        </p:nvSpPr>
        <p:spPr>
          <a:xfrm rot="-5400000">
            <a:off x="7920000" y="3495370"/>
            <a:ext cx="1800000"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AE4CD67-A156-3A45-888D-3F0BA29DD189}" type="datetime1">
              <a:rPr lang="en-US" smtClean="0"/>
              <a:t>4/10/2025</a:t>
            </a:fld>
            <a:endParaRPr/>
          </a:p>
        </p:txBody>
      </p:sp>
      <p:sp>
        <p:nvSpPr>
          <p:cNvPr id="102" name="Google Shape;102;p12"/>
          <p:cNvSpPr txBox="1">
            <a:spLocks noGrp="1"/>
          </p:cNvSpPr>
          <p:nvPr>
            <p:ph type="ftr" idx="11"/>
          </p:nvPr>
        </p:nvSpPr>
        <p:spPr>
          <a:xfrm rot="-5400000">
            <a:off x="6831000" y="2676370"/>
            <a:ext cx="3402000" cy="216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AMS-IX Confidential - Internal use only</a:t>
            </a:r>
            <a:endParaRPr/>
          </a:p>
        </p:txBody>
      </p:sp>
      <p:sp>
        <p:nvSpPr>
          <p:cNvPr id="103" name="Google Shape;103;p12"/>
          <p:cNvSpPr txBox="1">
            <a:spLocks noGrp="1"/>
          </p:cNvSpPr>
          <p:nvPr>
            <p:ph type="sldNum" idx="12"/>
          </p:nvPr>
        </p:nvSpPr>
        <p:spPr>
          <a:xfrm>
            <a:off x="8352000" y="4590000"/>
            <a:ext cx="360000" cy="180000"/>
          </a:xfrm>
          <a:prstGeom prst="rect">
            <a:avLst/>
          </a:prstGeom>
          <a:noFill/>
          <a:ln>
            <a:noFill/>
          </a:ln>
        </p:spPr>
        <p:txBody>
          <a:bodyPr spcFirstLastPara="1" wrap="square" lIns="0" tIns="0" rIns="0" bIns="0" anchor="t" anchorCtr="0">
            <a:noAutofit/>
          </a:bodyPr>
          <a:lstStyle>
            <a:lvl1pPr marL="0" lvl="0" indent="0" algn="ctr">
              <a:spcBef>
                <a:spcPts val="0"/>
              </a:spcBef>
              <a:buNone/>
              <a:defRPr sz="750" b="1">
                <a:solidFill>
                  <a:schemeClr val="lt1"/>
                </a:solidFill>
                <a:latin typeface="Helvetica Neue"/>
                <a:ea typeface="Helvetica Neue"/>
                <a:cs typeface="Helvetica Neue"/>
                <a:sym typeface="Helvetica Neue"/>
              </a:defRPr>
            </a:lvl1pPr>
            <a:lvl2pPr marL="0" lvl="1" indent="0" algn="ctr">
              <a:spcBef>
                <a:spcPts val="0"/>
              </a:spcBef>
              <a:buNone/>
              <a:defRPr sz="750" b="1">
                <a:solidFill>
                  <a:schemeClr val="lt1"/>
                </a:solidFill>
                <a:latin typeface="Helvetica Neue"/>
                <a:ea typeface="Helvetica Neue"/>
                <a:cs typeface="Helvetica Neue"/>
                <a:sym typeface="Helvetica Neue"/>
              </a:defRPr>
            </a:lvl2pPr>
            <a:lvl3pPr marL="0" lvl="2" indent="0" algn="ctr">
              <a:spcBef>
                <a:spcPts val="0"/>
              </a:spcBef>
              <a:buNone/>
              <a:defRPr sz="750" b="1">
                <a:solidFill>
                  <a:schemeClr val="lt1"/>
                </a:solidFill>
                <a:latin typeface="Helvetica Neue"/>
                <a:ea typeface="Helvetica Neue"/>
                <a:cs typeface="Helvetica Neue"/>
                <a:sym typeface="Helvetica Neue"/>
              </a:defRPr>
            </a:lvl3pPr>
            <a:lvl4pPr marL="0" lvl="3" indent="0" algn="ctr">
              <a:spcBef>
                <a:spcPts val="0"/>
              </a:spcBef>
              <a:buNone/>
              <a:defRPr sz="750" b="1">
                <a:solidFill>
                  <a:schemeClr val="lt1"/>
                </a:solidFill>
                <a:latin typeface="Helvetica Neue"/>
                <a:ea typeface="Helvetica Neue"/>
                <a:cs typeface="Helvetica Neue"/>
                <a:sym typeface="Helvetica Neue"/>
              </a:defRPr>
            </a:lvl4pPr>
            <a:lvl5pPr marL="0" lvl="4" indent="0" algn="ctr">
              <a:spcBef>
                <a:spcPts val="0"/>
              </a:spcBef>
              <a:buNone/>
              <a:defRPr sz="750" b="1">
                <a:solidFill>
                  <a:schemeClr val="lt1"/>
                </a:solidFill>
                <a:latin typeface="Helvetica Neue"/>
                <a:ea typeface="Helvetica Neue"/>
                <a:cs typeface="Helvetica Neue"/>
                <a:sym typeface="Helvetica Neue"/>
              </a:defRPr>
            </a:lvl5pPr>
            <a:lvl6pPr marL="0" lvl="5" indent="0" algn="ctr">
              <a:spcBef>
                <a:spcPts val="0"/>
              </a:spcBef>
              <a:buNone/>
              <a:defRPr sz="750" b="1">
                <a:solidFill>
                  <a:schemeClr val="lt1"/>
                </a:solidFill>
                <a:latin typeface="Helvetica Neue"/>
                <a:ea typeface="Helvetica Neue"/>
                <a:cs typeface="Helvetica Neue"/>
                <a:sym typeface="Helvetica Neue"/>
              </a:defRPr>
            </a:lvl6pPr>
            <a:lvl7pPr marL="0" lvl="6" indent="0" algn="ctr">
              <a:spcBef>
                <a:spcPts val="0"/>
              </a:spcBef>
              <a:buNone/>
              <a:defRPr sz="750" b="1">
                <a:solidFill>
                  <a:schemeClr val="lt1"/>
                </a:solidFill>
                <a:latin typeface="Helvetica Neue"/>
                <a:ea typeface="Helvetica Neue"/>
                <a:cs typeface="Helvetica Neue"/>
                <a:sym typeface="Helvetica Neue"/>
              </a:defRPr>
            </a:lvl7pPr>
            <a:lvl8pPr marL="0" lvl="7" indent="0" algn="ctr">
              <a:spcBef>
                <a:spcPts val="0"/>
              </a:spcBef>
              <a:buNone/>
              <a:defRPr sz="750" b="1">
                <a:solidFill>
                  <a:schemeClr val="lt1"/>
                </a:solidFill>
                <a:latin typeface="Helvetica Neue"/>
                <a:ea typeface="Helvetica Neue"/>
                <a:cs typeface="Helvetica Neue"/>
                <a:sym typeface="Helvetica Neue"/>
              </a:defRPr>
            </a:lvl8pPr>
            <a:lvl9pPr marL="0" lvl="8" indent="0" algn="ctr">
              <a:spcBef>
                <a:spcPts val="0"/>
              </a:spcBef>
              <a:buNone/>
              <a:defRPr sz="750" b="1">
                <a:solidFill>
                  <a:schemeClr val="lt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04" name="Google Shape;104;p12"/>
          <p:cNvSpPr txBox="1">
            <a:spLocks noGrp="1"/>
          </p:cNvSpPr>
          <p:nvPr>
            <p:ph type="ctrTitle"/>
          </p:nvPr>
        </p:nvSpPr>
        <p:spPr>
          <a:xfrm>
            <a:off x="864000" y="918000"/>
            <a:ext cx="6984000" cy="20520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6800"/>
              <a:buFont typeface="Helvetica Neue"/>
              <a:buNone/>
              <a:defRPr sz="5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12"/>
          <p:cNvSpPr txBox="1">
            <a:spLocks noGrp="1"/>
          </p:cNvSpPr>
          <p:nvPr>
            <p:ph type="subTitle" idx="1"/>
          </p:nvPr>
        </p:nvSpPr>
        <p:spPr>
          <a:xfrm>
            <a:off x="864000" y="3078000"/>
            <a:ext cx="6984000" cy="540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000"/>
              <a:buNone/>
              <a:defRPr sz="1500">
                <a:solidFill>
                  <a:schemeClr val="lt1"/>
                </a:solidFill>
              </a:defRPr>
            </a:lvl1pPr>
            <a:lvl2pPr lvl="1" algn="ctr">
              <a:lnSpc>
                <a:spcPct val="120000"/>
              </a:lnSpc>
              <a:spcBef>
                <a:spcPts val="0"/>
              </a:spcBef>
              <a:spcAft>
                <a:spcPts val="0"/>
              </a:spcAft>
              <a:buClr>
                <a:schemeClr val="accent4"/>
              </a:buClr>
              <a:buSzPts val="1500"/>
              <a:buNone/>
              <a:defRPr sz="1125"/>
            </a:lvl2pPr>
            <a:lvl3pPr lvl="2" algn="ctr">
              <a:lnSpc>
                <a:spcPct val="120000"/>
              </a:lnSpc>
              <a:spcBef>
                <a:spcPts val="0"/>
              </a:spcBef>
              <a:spcAft>
                <a:spcPts val="0"/>
              </a:spcAft>
              <a:buClr>
                <a:schemeClr val="accent4"/>
              </a:buClr>
              <a:buSzPts val="1350"/>
              <a:buNone/>
              <a:defRPr sz="1013"/>
            </a:lvl3pPr>
            <a:lvl4pPr lvl="3" algn="ctr">
              <a:lnSpc>
                <a:spcPct val="120000"/>
              </a:lnSpc>
              <a:spcBef>
                <a:spcPts val="0"/>
              </a:spcBef>
              <a:spcAft>
                <a:spcPts val="0"/>
              </a:spcAft>
              <a:buClr>
                <a:schemeClr val="accent4"/>
              </a:buClr>
              <a:buSzPts val="1200"/>
              <a:buNone/>
              <a:defRPr sz="900"/>
            </a:lvl4pPr>
            <a:lvl5pPr lvl="4" algn="ctr">
              <a:lnSpc>
                <a:spcPct val="120000"/>
              </a:lnSpc>
              <a:spcBef>
                <a:spcPts val="0"/>
              </a:spcBef>
              <a:spcAft>
                <a:spcPts val="0"/>
              </a:spcAft>
              <a:buClr>
                <a:schemeClr val="accent4"/>
              </a:buClr>
              <a:buSzPts val="1200"/>
              <a:buNone/>
              <a:defRPr sz="900"/>
            </a:lvl5pPr>
            <a:lvl6pPr lvl="5" algn="ctr">
              <a:lnSpc>
                <a:spcPct val="90000"/>
              </a:lnSpc>
              <a:spcBef>
                <a:spcPts val="281"/>
              </a:spcBef>
              <a:spcAft>
                <a:spcPts val="0"/>
              </a:spcAft>
              <a:buClr>
                <a:schemeClr val="dk1"/>
              </a:buClr>
              <a:buSzPts val="1200"/>
              <a:buNone/>
              <a:defRPr sz="900"/>
            </a:lvl6pPr>
            <a:lvl7pPr lvl="6" algn="ctr">
              <a:lnSpc>
                <a:spcPct val="90000"/>
              </a:lnSpc>
              <a:spcBef>
                <a:spcPts val="281"/>
              </a:spcBef>
              <a:spcAft>
                <a:spcPts val="0"/>
              </a:spcAft>
              <a:buClr>
                <a:schemeClr val="dk1"/>
              </a:buClr>
              <a:buSzPts val="1200"/>
              <a:buNone/>
              <a:defRPr sz="900"/>
            </a:lvl7pPr>
            <a:lvl8pPr lvl="7" algn="ctr">
              <a:lnSpc>
                <a:spcPct val="90000"/>
              </a:lnSpc>
              <a:spcBef>
                <a:spcPts val="281"/>
              </a:spcBef>
              <a:spcAft>
                <a:spcPts val="0"/>
              </a:spcAft>
              <a:buClr>
                <a:schemeClr val="dk1"/>
              </a:buClr>
              <a:buSzPts val="1200"/>
              <a:buNone/>
              <a:defRPr sz="900"/>
            </a:lvl8pPr>
            <a:lvl9pPr lvl="8" algn="ctr">
              <a:lnSpc>
                <a:spcPct val="90000"/>
              </a:lnSpc>
              <a:spcBef>
                <a:spcPts val="281"/>
              </a:spcBef>
              <a:spcAft>
                <a:spcPts val="0"/>
              </a:spcAft>
              <a:buClr>
                <a:schemeClr val="dk1"/>
              </a:buClr>
              <a:buSzPts val="1200"/>
              <a:buNone/>
              <a:defRPr sz="900"/>
            </a:lvl9pPr>
          </a:lstStyle>
          <a:p>
            <a:endParaRPr/>
          </a:p>
        </p:txBody>
      </p:sp>
      <p:sp>
        <p:nvSpPr>
          <p:cNvPr id="106" name="Google Shape;106;p12"/>
          <p:cNvSpPr txBox="1"/>
          <p:nvPr/>
        </p:nvSpPr>
        <p:spPr>
          <a:xfrm>
            <a:off x="0" y="-337088"/>
            <a:ext cx="468000" cy="225000"/>
          </a:xfrm>
          <a:prstGeom prst="rect">
            <a:avLst/>
          </a:prstGeom>
          <a:solidFill>
            <a:schemeClr val="accent1"/>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r>
              <a:rPr lang="en-US" sz="1013" b="1">
                <a:solidFill>
                  <a:schemeClr val="lt1"/>
                </a:solidFill>
                <a:latin typeface="Helvetica Neue"/>
                <a:ea typeface="Helvetica Neue"/>
                <a:cs typeface="Helvetica Neue"/>
                <a:sym typeface="Helvetica Neue"/>
              </a:rPr>
              <a:t>11</a:t>
            </a:r>
            <a:endParaRPr sz="1013"/>
          </a:p>
        </p:txBody>
      </p:sp>
      <p:sp>
        <p:nvSpPr>
          <p:cNvPr id="107" name="Google Shape;107;p12"/>
          <p:cNvSpPr txBox="1"/>
          <p:nvPr/>
        </p:nvSpPr>
        <p:spPr>
          <a:xfrm>
            <a:off x="540001" y="-337088"/>
            <a:ext cx="2880000" cy="225000"/>
          </a:xfrm>
          <a:prstGeom prst="rect">
            <a:avLst/>
          </a:prstGeom>
          <a:solidFill>
            <a:schemeClr val="accent4"/>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r>
              <a:rPr lang="en-US" sz="1013" b="1">
                <a:solidFill>
                  <a:schemeClr val="lt1"/>
                </a:solidFill>
                <a:latin typeface="Helvetica Neue"/>
                <a:ea typeface="Helvetica Neue"/>
                <a:cs typeface="Helvetica Neue"/>
                <a:sym typeface="Helvetica Neue"/>
              </a:rPr>
              <a:t>Quote - Orange</a:t>
            </a:r>
            <a:endParaRPr sz="1013"/>
          </a:p>
        </p:txBody>
      </p:sp>
    </p:spTree>
    <p:extLst>
      <p:ext uri="{BB962C8B-B14F-4D97-AF65-F5344CB8AC3E}">
        <p14:creationId xmlns:p14="http://schemas.microsoft.com/office/powerpoint/2010/main" val="3590065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AE99CE06-ED34-AC47-8E5E-D7F7F38EB7C4}"/>
              </a:ext>
            </a:extLst>
          </p:cNvPr>
          <p:cNvSpPr>
            <a:spLocks noGrp="1"/>
          </p:cNvSpPr>
          <p:nvPr>
            <p:ph type="pic" idx="10"/>
          </p:nvPr>
        </p:nvSpPr>
        <p:spPr>
          <a:xfrm>
            <a:off x="4572001" y="576000"/>
            <a:ext cx="4572000" cy="3996000"/>
          </a:xfrm>
          <a:solidFill>
            <a:schemeClr val="bg1">
              <a:lumMod val="85000"/>
            </a:schemeClr>
          </a:solidFill>
        </p:spPr>
        <p:txBody>
          <a:bodyPr lIns="360000" tIns="360000" rIns="360000" anchor="t"/>
          <a:lstStyle>
            <a:lvl1pPr marL="0" indent="0" algn="ctr">
              <a:lnSpc>
                <a:spcPts val="2000"/>
              </a:lnSpc>
              <a:buNone/>
              <a:defRPr sz="1600">
                <a:solidFill>
                  <a:schemeClr val="accent6"/>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2" name="Title 1"/>
          <p:cNvSpPr>
            <a:spLocks noGrp="1"/>
          </p:cNvSpPr>
          <p:nvPr>
            <p:ph type="ctrTitle"/>
          </p:nvPr>
        </p:nvSpPr>
        <p:spPr>
          <a:xfrm>
            <a:off x="576000" y="900000"/>
            <a:ext cx="6984000" cy="1944000"/>
          </a:xfrm>
        </p:spPr>
        <p:txBody>
          <a:bodyPr anchor="t" anchorCtr="0">
            <a:normAutofit/>
          </a:bodyPr>
          <a:lstStyle>
            <a:lvl1pPr algn="l">
              <a:lnSpc>
                <a:spcPct val="85000"/>
              </a:lnSpc>
              <a:defRPr sz="7200">
                <a:solidFill>
                  <a:schemeClr val="tx2"/>
                </a:solidFill>
              </a:defRPr>
            </a:lvl1pPr>
          </a:lstStyle>
          <a:p>
            <a:r>
              <a:rPr lang="en-GB"/>
              <a:t>Click to edit Master title style</a:t>
            </a:r>
            <a:endParaRPr lang="en-US"/>
          </a:p>
        </p:txBody>
      </p:sp>
      <p:sp>
        <p:nvSpPr>
          <p:cNvPr id="3" name="Subtitle 2"/>
          <p:cNvSpPr>
            <a:spLocks noGrp="1"/>
          </p:cNvSpPr>
          <p:nvPr>
            <p:ph type="subTitle" idx="1"/>
          </p:nvPr>
        </p:nvSpPr>
        <p:spPr>
          <a:xfrm>
            <a:off x="576000" y="3024000"/>
            <a:ext cx="6984000" cy="720000"/>
          </a:xfrm>
        </p:spPr>
        <p:txBody>
          <a:bodyPr anchor="t" anchorCtr="0"/>
          <a:lstStyle>
            <a:lvl1pPr marL="0" indent="0" algn="l">
              <a:lnSpc>
                <a:spcPct val="85000"/>
              </a:lnSpc>
              <a:buNone/>
              <a:defRPr sz="20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6" name="TextBox 5">
            <a:extLst>
              <a:ext uri="{FF2B5EF4-FFF2-40B4-BE49-F238E27FC236}">
                <a16:creationId xmlns:a16="http://schemas.microsoft.com/office/drawing/2014/main" id="{6DA1AC08-7E97-7447-BCEF-47DEE6266F14}"/>
              </a:ext>
            </a:extLst>
          </p:cNvPr>
          <p:cNvSpPr txBox="1"/>
          <p:nvPr userDrawn="1"/>
        </p:nvSpPr>
        <p:spPr>
          <a:xfrm>
            <a:off x="0" y="-449451"/>
            <a:ext cx="468000" cy="300082"/>
          </a:xfrm>
          <a:prstGeom prst="rect">
            <a:avLst/>
          </a:prstGeom>
          <a:solidFill>
            <a:schemeClr val="accent1"/>
          </a:solidFill>
        </p:spPr>
        <p:txBody>
          <a:bodyPr wrap="square" rtlCol="0">
            <a:spAutoFit/>
          </a:bodyPr>
          <a:lstStyle/>
          <a:p>
            <a:r>
              <a:rPr lang="nl-NL" b="1">
                <a:solidFill>
                  <a:schemeClr val="bg1"/>
                </a:solidFill>
              </a:rPr>
              <a:t>3</a:t>
            </a:r>
          </a:p>
        </p:txBody>
      </p:sp>
      <p:sp>
        <p:nvSpPr>
          <p:cNvPr id="7" name="TextBox 6">
            <a:extLst>
              <a:ext uri="{FF2B5EF4-FFF2-40B4-BE49-F238E27FC236}">
                <a16:creationId xmlns:a16="http://schemas.microsoft.com/office/drawing/2014/main" id="{0D916E01-23B7-C34E-81BE-E1962648BCE2}"/>
              </a:ext>
            </a:extLst>
          </p:cNvPr>
          <p:cNvSpPr txBox="1"/>
          <p:nvPr userDrawn="1"/>
        </p:nvSpPr>
        <p:spPr>
          <a:xfrm>
            <a:off x="540001" y="-449451"/>
            <a:ext cx="2880000" cy="300082"/>
          </a:xfrm>
          <a:prstGeom prst="rect">
            <a:avLst/>
          </a:prstGeom>
          <a:solidFill>
            <a:schemeClr val="accent4"/>
          </a:solidFill>
        </p:spPr>
        <p:txBody>
          <a:bodyPr wrap="square" rtlCol="0">
            <a:spAutoFit/>
          </a:bodyPr>
          <a:lstStyle/>
          <a:p>
            <a:r>
              <a:rPr lang="en-GB" b="1" noProof="0">
                <a:solidFill>
                  <a:schemeClr val="bg1"/>
                </a:solidFill>
              </a:rPr>
              <a:t>Title - White</a:t>
            </a:r>
          </a:p>
        </p:txBody>
      </p:sp>
    </p:spTree>
    <p:extLst>
      <p:ext uri="{BB962C8B-B14F-4D97-AF65-F5344CB8AC3E}">
        <p14:creationId xmlns:p14="http://schemas.microsoft.com/office/powerpoint/2010/main" val="935994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Content Placeholder 2"/>
          <p:cNvSpPr>
            <a:spLocks noGrp="1"/>
          </p:cNvSpPr>
          <p:nvPr>
            <p:ph idx="1"/>
          </p:nvPr>
        </p:nvSpPr>
        <p:spPr>
          <a:xfrm>
            <a:off x="972000" y="1548000"/>
            <a:ext cx="6552000" cy="3096000"/>
          </a:xfrm>
        </p:spPr>
        <p:txBody>
          <a:bodyPr/>
          <a:lstStyle>
            <a:lvl1pPr marL="360000" indent="-360000">
              <a:buClr>
                <a:schemeClr val="accent3"/>
              </a:buClr>
              <a:buFont typeface="+mj-lt"/>
              <a:buAutoNum type="arabicPeriod"/>
              <a:defRPr sz="2200">
                <a:solidFill>
                  <a:schemeClr val="bg1"/>
                </a:solidFill>
              </a:defRPr>
            </a:lvl1pPr>
            <a:lvl2pPr marL="720000" indent="-360000">
              <a:buClr>
                <a:schemeClr val="accent3"/>
              </a:buClr>
              <a:buFont typeface="+mj-lt"/>
              <a:buAutoNum type="arabicPeriod"/>
              <a:defRPr sz="2200">
                <a:solidFill>
                  <a:schemeClr val="bg1"/>
                </a:solidFill>
              </a:defRPr>
            </a:lvl2pPr>
            <a:lvl3pPr marL="720000" indent="-360000">
              <a:buClr>
                <a:schemeClr val="accent3"/>
              </a:buClr>
              <a:buFont typeface="+mj-lt"/>
              <a:buAutoNum type="arabicPeriod"/>
              <a:defRPr sz="2200">
                <a:solidFill>
                  <a:schemeClr val="bg1"/>
                </a:solidFill>
              </a:defRPr>
            </a:lvl3pPr>
            <a:lvl4pPr marL="720000" indent="-360000">
              <a:buClr>
                <a:schemeClr val="accent3"/>
              </a:buClr>
              <a:buFont typeface="+mj-lt"/>
              <a:buAutoNum type="arabicPeriod"/>
              <a:defRPr sz="2200">
                <a:solidFill>
                  <a:schemeClr val="bg1"/>
                </a:solidFill>
              </a:defRPr>
            </a:lvl4pPr>
            <a:lvl5pPr marL="720000" indent="-360000">
              <a:buClr>
                <a:schemeClr val="accent3"/>
              </a:buClr>
              <a:buFont typeface="+mj-lt"/>
              <a:buAutoNum type="arabicPeriod"/>
              <a:defRPr sz="22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F05293A-8171-744A-B4FD-0122BF06D38B}" type="datetime1">
              <a:rPr lang="en-US" smtClean="0"/>
              <a:t>4/10/2025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AMS-IX Confidential - Internal use only</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762CC-E26B-C842-AA66-20B198660116}" type="slidenum">
              <a:rPr lang="en-GB" smtClean="0"/>
              <a:pPr/>
              <a:t>‹#›</a:t>
            </a:fld>
            <a:endParaRPr lang="en-GB"/>
          </a:p>
        </p:txBody>
      </p:sp>
      <p:sp>
        <p:nvSpPr>
          <p:cNvPr id="8" name="TextBox 7">
            <a:extLst>
              <a:ext uri="{FF2B5EF4-FFF2-40B4-BE49-F238E27FC236}">
                <a16:creationId xmlns:a16="http://schemas.microsoft.com/office/drawing/2014/main" id="{6861300B-9B05-6847-9043-0176B38F02CB}"/>
              </a:ext>
            </a:extLst>
          </p:cNvPr>
          <p:cNvSpPr txBox="1"/>
          <p:nvPr userDrawn="1"/>
        </p:nvSpPr>
        <p:spPr>
          <a:xfrm>
            <a:off x="0" y="-449451"/>
            <a:ext cx="468000" cy="300082"/>
          </a:xfrm>
          <a:prstGeom prst="rect">
            <a:avLst/>
          </a:prstGeom>
          <a:solidFill>
            <a:schemeClr val="accent1"/>
          </a:solidFill>
        </p:spPr>
        <p:txBody>
          <a:bodyPr wrap="square" rtlCol="0">
            <a:spAutoFit/>
          </a:bodyPr>
          <a:lstStyle/>
          <a:p>
            <a:r>
              <a:rPr lang="nl-NL" b="1">
                <a:solidFill>
                  <a:schemeClr val="bg1"/>
                </a:solidFill>
              </a:rPr>
              <a:t>4</a:t>
            </a:r>
          </a:p>
        </p:txBody>
      </p:sp>
      <p:sp>
        <p:nvSpPr>
          <p:cNvPr id="9" name="TextBox 8">
            <a:extLst>
              <a:ext uri="{FF2B5EF4-FFF2-40B4-BE49-F238E27FC236}">
                <a16:creationId xmlns:a16="http://schemas.microsoft.com/office/drawing/2014/main" id="{F3C0C4CF-E539-9E45-B851-6068CA754DFB}"/>
              </a:ext>
            </a:extLst>
          </p:cNvPr>
          <p:cNvSpPr txBox="1"/>
          <p:nvPr userDrawn="1"/>
        </p:nvSpPr>
        <p:spPr>
          <a:xfrm>
            <a:off x="540001" y="-449451"/>
            <a:ext cx="2880000" cy="300082"/>
          </a:xfrm>
          <a:prstGeom prst="rect">
            <a:avLst/>
          </a:prstGeom>
          <a:solidFill>
            <a:schemeClr val="accent4"/>
          </a:solidFill>
        </p:spPr>
        <p:txBody>
          <a:bodyPr wrap="square" rtlCol="0">
            <a:spAutoFit/>
          </a:bodyPr>
          <a:lstStyle/>
          <a:p>
            <a:r>
              <a:rPr lang="en-GB" b="1" noProof="0">
                <a:solidFill>
                  <a:schemeClr val="bg1"/>
                </a:solidFill>
              </a:rPr>
              <a:t>Content</a:t>
            </a:r>
          </a:p>
        </p:txBody>
      </p:sp>
    </p:spTree>
    <p:extLst>
      <p:ext uri="{BB962C8B-B14F-4D97-AF65-F5344CB8AC3E}">
        <p14:creationId xmlns:p14="http://schemas.microsoft.com/office/powerpoint/2010/main" val="3184196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 -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540001" y="1908000"/>
            <a:ext cx="6983999" cy="2736000"/>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6CE7585-6B4C-9848-AB9D-D9BD5BBD1D92}" type="datetime1">
              <a:rPr lang="en-US" smtClean="0"/>
              <a:t>4/10/2025</a:t>
            </a:fld>
            <a:endParaRPr lang="en-GB"/>
          </a:p>
        </p:txBody>
      </p:sp>
      <p:sp>
        <p:nvSpPr>
          <p:cNvPr id="5" name="Footer Placeholder 4"/>
          <p:cNvSpPr>
            <a:spLocks noGrp="1"/>
          </p:cNvSpPr>
          <p:nvPr>
            <p:ph type="ftr" sz="quarter" idx="11"/>
          </p:nvPr>
        </p:nvSpPr>
        <p:spPr/>
        <p:txBody>
          <a:bodyPr/>
          <a:lstStyle/>
          <a:p>
            <a:r>
              <a:rPr lang="en-GB"/>
              <a:t>AMS-IX Confidential - Internal use only</a:t>
            </a:r>
          </a:p>
        </p:txBody>
      </p:sp>
      <p:sp>
        <p:nvSpPr>
          <p:cNvPr id="6" name="Slide Number Placeholder 5"/>
          <p:cNvSpPr>
            <a:spLocks noGrp="1"/>
          </p:cNvSpPr>
          <p:nvPr>
            <p:ph type="sldNum" sz="quarter" idx="12"/>
          </p:nvPr>
        </p:nvSpPr>
        <p:spPr/>
        <p:txBody>
          <a:bodyPr/>
          <a:lstStyle/>
          <a:p>
            <a:fld id="{14F762CC-E26B-C842-AA66-20B198660116}" type="slidenum">
              <a:rPr lang="en-GB" smtClean="0"/>
              <a:t>‹#›</a:t>
            </a:fld>
            <a:endParaRPr lang="en-GB"/>
          </a:p>
        </p:txBody>
      </p:sp>
      <p:sp>
        <p:nvSpPr>
          <p:cNvPr id="10" name="Text Placeholder 2">
            <a:extLst>
              <a:ext uri="{FF2B5EF4-FFF2-40B4-BE49-F238E27FC236}">
                <a16:creationId xmlns:a16="http://schemas.microsoft.com/office/drawing/2014/main" id="{B4C81586-CB2D-EE4B-8875-1AB572766121}"/>
              </a:ext>
            </a:extLst>
          </p:cNvPr>
          <p:cNvSpPr>
            <a:spLocks noGrp="1"/>
          </p:cNvSpPr>
          <p:nvPr>
            <p:ph type="body" idx="13"/>
          </p:nvPr>
        </p:nvSpPr>
        <p:spPr>
          <a:xfrm>
            <a:off x="540001" y="1656000"/>
            <a:ext cx="6983999" cy="252000"/>
          </a:xfrm>
        </p:spPr>
        <p:txBody>
          <a:bodyPr anchor="t" anchorCtr="0"/>
          <a:lstStyle>
            <a:lvl1pPr marL="0" indent="0">
              <a:buNone/>
              <a:defRPr sz="13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12" name="TextBox 11">
            <a:extLst>
              <a:ext uri="{FF2B5EF4-FFF2-40B4-BE49-F238E27FC236}">
                <a16:creationId xmlns:a16="http://schemas.microsoft.com/office/drawing/2014/main" id="{3FC7E690-4F90-7E40-8BFE-7A87C837C791}"/>
              </a:ext>
            </a:extLst>
          </p:cNvPr>
          <p:cNvSpPr txBox="1"/>
          <p:nvPr userDrawn="1"/>
        </p:nvSpPr>
        <p:spPr>
          <a:xfrm>
            <a:off x="0" y="-449451"/>
            <a:ext cx="468000" cy="300082"/>
          </a:xfrm>
          <a:prstGeom prst="rect">
            <a:avLst/>
          </a:prstGeom>
          <a:solidFill>
            <a:schemeClr val="accent1"/>
          </a:solidFill>
        </p:spPr>
        <p:txBody>
          <a:bodyPr wrap="square" rtlCol="0">
            <a:spAutoFit/>
          </a:bodyPr>
          <a:lstStyle/>
          <a:p>
            <a:r>
              <a:rPr lang="nl-NL" b="1">
                <a:solidFill>
                  <a:schemeClr val="bg1"/>
                </a:solidFill>
              </a:rPr>
              <a:t>5</a:t>
            </a:r>
          </a:p>
        </p:txBody>
      </p:sp>
      <p:sp>
        <p:nvSpPr>
          <p:cNvPr id="13" name="TextBox 12">
            <a:extLst>
              <a:ext uri="{FF2B5EF4-FFF2-40B4-BE49-F238E27FC236}">
                <a16:creationId xmlns:a16="http://schemas.microsoft.com/office/drawing/2014/main" id="{469719A9-9867-884E-8782-CC17EF40A7CB}"/>
              </a:ext>
            </a:extLst>
          </p:cNvPr>
          <p:cNvSpPr txBox="1"/>
          <p:nvPr userDrawn="1"/>
        </p:nvSpPr>
        <p:spPr>
          <a:xfrm>
            <a:off x="540001" y="-449451"/>
            <a:ext cx="2880000" cy="300082"/>
          </a:xfrm>
          <a:prstGeom prst="rect">
            <a:avLst/>
          </a:prstGeom>
          <a:solidFill>
            <a:schemeClr val="accent4"/>
          </a:solidFill>
        </p:spPr>
        <p:txBody>
          <a:bodyPr wrap="square" rtlCol="0">
            <a:spAutoFit/>
          </a:bodyPr>
          <a:lstStyle/>
          <a:p>
            <a:r>
              <a:rPr lang="en-GB" b="1" noProof="0">
                <a:solidFill>
                  <a:schemeClr val="bg1"/>
                </a:solidFill>
              </a:rPr>
              <a:t>Text - 1</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ext -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17293AE-974A-7F47-AC6B-49437749DF3F}" type="datetime1">
              <a:rPr lang="en-US" smtClean="0"/>
              <a:t>4/10/2025</a:t>
            </a:fld>
            <a:endParaRPr lang="en-GB"/>
          </a:p>
        </p:txBody>
      </p:sp>
      <p:sp>
        <p:nvSpPr>
          <p:cNvPr id="5" name="Footer Placeholder 4"/>
          <p:cNvSpPr>
            <a:spLocks noGrp="1"/>
          </p:cNvSpPr>
          <p:nvPr>
            <p:ph type="ftr" sz="quarter" idx="11"/>
          </p:nvPr>
        </p:nvSpPr>
        <p:spPr/>
        <p:txBody>
          <a:bodyPr/>
          <a:lstStyle/>
          <a:p>
            <a:r>
              <a:rPr lang="en-GB"/>
              <a:t>AMS-IX Confidential - Internal use only</a:t>
            </a:r>
          </a:p>
        </p:txBody>
      </p:sp>
      <p:sp>
        <p:nvSpPr>
          <p:cNvPr id="6" name="Slide Number Placeholder 5"/>
          <p:cNvSpPr>
            <a:spLocks noGrp="1"/>
          </p:cNvSpPr>
          <p:nvPr>
            <p:ph type="sldNum" sz="quarter" idx="12"/>
          </p:nvPr>
        </p:nvSpPr>
        <p:spPr/>
        <p:txBody>
          <a:bodyPr/>
          <a:lstStyle/>
          <a:p>
            <a:fld id="{14F762CC-E26B-C842-AA66-20B198660116}" type="slidenum">
              <a:rPr lang="en-GB" smtClean="0"/>
              <a:t>‹#›</a:t>
            </a:fld>
            <a:endParaRPr lang="en-GB"/>
          </a:p>
        </p:txBody>
      </p:sp>
      <p:sp>
        <p:nvSpPr>
          <p:cNvPr id="8" name="TextBox 7">
            <a:extLst>
              <a:ext uri="{FF2B5EF4-FFF2-40B4-BE49-F238E27FC236}">
                <a16:creationId xmlns:a16="http://schemas.microsoft.com/office/drawing/2014/main" id="{605AA61B-AA09-A24E-B157-8A83B1147A08}"/>
              </a:ext>
            </a:extLst>
          </p:cNvPr>
          <p:cNvSpPr txBox="1"/>
          <p:nvPr userDrawn="1"/>
        </p:nvSpPr>
        <p:spPr>
          <a:xfrm>
            <a:off x="0" y="-449451"/>
            <a:ext cx="468000" cy="300082"/>
          </a:xfrm>
          <a:prstGeom prst="rect">
            <a:avLst/>
          </a:prstGeom>
          <a:solidFill>
            <a:schemeClr val="accent1"/>
          </a:solidFill>
        </p:spPr>
        <p:txBody>
          <a:bodyPr wrap="square" rtlCol="0">
            <a:spAutoFit/>
          </a:bodyPr>
          <a:lstStyle/>
          <a:p>
            <a:r>
              <a:rPr lang="nl-NL" b="1">
                <a:solidFill>
                  <a:schemeClr val="bg1"/>
                </a:solidFill>
              </a:rPr>
              <a:t>6</a:t>
            </a:r>
          </a:p>
        </p:txBody>
      </p:sp>
      <p:sp>
        <p:nvSpPr>
          <p:cNvPr id="9" name="TextBox 8">
            <a:extLst>
              <a:ext uri="{FF2B5EF4-FFF2-40B4-BE49-F238E27FC236}">
                <a16:creationId xmlns:a16="http://schemas.microsoft.com/office/drawing/2014/main" id="{50D69B67-C89A-2A46-8545-4E11ADFE7329}"/>
              </a:ext>
            </a:extLst>
          </p:cNvPr>
          <p:cNvSpPr txBox="1"/>
          <p:nvPr userDrawn="1"/>
        </p:nvSpPr>
        <p:spPr>
          <a:xfrm>
            <a:off x="540001" y="-449451"/>
            <a:ext cx="2880000" cy="300082"/>
          </a:xfrm>
          <a:prstGeom prst="rect">
            <a:avLst/>
          </a:prstGeom>
          <a:solidFill>
            <a:schemeClr val="accent4"/>
          </a:solidFill>
        </p:spPr>
        <p:txBody>
          <a:bodyPr wrap="square" rtlCol="0">
            <a:spAutoFit/>
          </a:bodyPr>
          <a:lstStyle/>
          <a:p>
            <a:r>
              <a:rPr lang="en-GB" b="1" noProof="0">
                <a:solidFill>
                  <a:schemeClr val="bg1"/>
                </a:solidFill>
              </a:rPr>
              <a:t>Text - 2</a:t>
            </a:r>
          </a:p>
        </p:txBody>
      </p:sp>
    </p:spTree>
    <p:extLst>
      <p:ext uri="{BB962C8B-B14F-4D97-AF65-F5344CB8AC3E}">
        <p14:creationId xmlns:p14="http://schemas.microsoft.com/office/powerpoint/2010/main" val="2009951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ext two columns -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540000" y="1656000"/>
            <a:ext cx="3312000" cy="2988000"/>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212001" y="1655999"/>
            <a:ext cx="3311999" cy="2988000"/>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931AB15-0051-804B-B3B5-7DB0A30ED01A}" type="datetime1">
              <a:rPr lang="en-US" smtClean="0"/>
              <a:t>4/10/2025</a:t>
            </a:fld>
            <a:endParaRPr lang="en-GB"/>
          </a:p>
        </p:txBody>
      </p:sp>
      <p:sp>
        <p:nvSpPr>
          <p:cNvPr id="6" name="Footer Placeholder 5"/>
          <p:cNvSpPr>
            <a:spLocks noGrp="1"/>
          </p:cNvSpPr>
          <p:nvPr>
            <p:ph type="ftr" sz="quarter" idx="11"/>
          </p:nvPr>
        </p:nvSpPr>
        <p:spPr/>
        <p:txBody>
          <a:bodyPr/>
          <a:lstStyle/>
          <a:p>
            <a:r>
              <a:rPr lang="en-GB"/>
              <a:t>AMS-IX Confidential - Internal use only</a:t>
            </a:r>
          </a:p>
        </p:txBody>
      </p:sp>
      <p:sp>
        <p:nvSpPr>
          <p:cNvPr id="7" name="Slide Number Placeholder 6"/>
          <p:cNvSpPr>
            <a:spLocks noGrp="1"/>
          </p:cNvSpPr>
          <p:nvPr>
            <p:ph type="sldNum" sz="quarter" idx="12"/>
          </p:nvPr>
        </p:nvSpPr>
        <p:spPr/>
        <p:txBody>
          <a:bodyPr/>
          <a:lstStyle/>
          <a:p>
            <a:fld id="{14F762CC-E26B-C842-AA66-20B198660116}" type="slidenum">
              <a:rPr lang="en-GB" smtClean="0"/>
              <a:t>‹#›</a:t>
            </a:fld>
            <a:endParaRPr lang="en-GB"/>
          </a:p>
        </p:txBody>
      </p:sp>
      <p:sp>
        <p:nvSpPr>
          <p:cNvPr id="9" name="TextBox 8">
            <a:extLst>
              <a:ext uri="{FF2B5EF4-FFF2-40B4-BE49-F238E27FC236}">
                <a16:creationId xmlns:a16="http://schemas.microsoft.com/office/drawing/2014/main" id="{95BBD863-8957-9D4B-B1F6-400DCBED91FB}"/>
              </a:ext>
            </a:extLst>
          </p:cNvPr>
          <p:cNvSpPr txBox="1"/>
          <p:nvPr userDrawn="1"/>
        </p:nvSpPr>
        <p:spPr>
          <a:xfrm>
            <a:off x="0" y="-449451"/>
            <a:ext cx="468000" cy="300082"/>
          </a:xfrm>
          <a:prstGeom prst="rect">
            <a:avLst/>
          </a:prstGeom>
          <a:solidFill>
            <a:schemeClr val="accent1"/>
          </a:solidFill>
        </p:spPr>
        <p:txBody>
          <a:bodyPr wrap="square" rtlCol="0">
            <a:spAutoFit/>
          </a:bodyPr>
          <a:lstStyle/>
          <a:p>
            <a:r>
              <a:rPr lang="nl-NL" b="1">
                <a:solidFill>
                  <a:schemeClr val="bg1"/>
                </a:solidFill>
              </a:rPr>
              <a:t>7</a:t>
            </a:r>
          </a:p>
        </p:txBody>
      </p:sp>
      <p:sp>
        <p:nvSpPr>
          <p:cNvPr id="10" name="TextBox 9">
            <a:extLst>
              <a:ext uri="{FF2B5EF4-FFF2-40B4-BE49-F238E27FC236}">
                <a16:creationId xmlns:a16="http://schemas.microsoft.com/office/drawing/2014/main" id="{B2AB94EF-65A6-CA40-AF00-03C36A462745}"/>
              </a:ext>
            </a:extLst>
          </p:cNvPr>
          <p:cNvSpPr txBox="1"/>
          <p:nvPr userDrawn="1"/>
        </p:nvSpPr>
        <p:spPr>
          <a:xfrm>
            <a:off x="540001" y="-449451"/>
            <a:ext cx="2880000" cy="300082"/>
          </a:xfrm>
          <a:prstGeom prst="rect">
            <a:avLst/>
          </a:prstGeom>
          <a:solidFill>
            <a:schemeClr val="accent4"/>
          </a:solidFill>
        </p:spPr>
        <p:txBody>
          <a:bodyPr wrap="square" rtlCol="0">
            <a:spAutoFit/>
          </a:bodyPr>
          <a:lstStyle/>
          <a:p>
            <a:r>
              <a:rPr lang="en-GB" b="1" noProof="0">
                <a:solidFill>
                  <a:schemeClr val="bg1"/>
                </a:solidFill>
              </a:rPr>
              <a:t>Text two columns - 1</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two columns -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0001" y="1656000"/>
            <a:ext cx="3311999" cy="252000"/>
          </a:xfrm>
        </p:spPr>
        <p:txBody>
          <a:bodyPr anchor="t" anchorCtr="0"/>
          <a:lstStyle>
            <a:lvl1pPr marL="0" indent="0">
              <a:buNone/>
              <a:defRPr sz="13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7" name="Date Placeholder 6"/>
          <p:cNvSpPr>
            <a:spLocks noGrp="1"/>
          </p:cNvSpPr>
          <p:nvPr>
            <p:ph type="dt" sz="half" idx="10"/>
          </p:nvPr>
        </p:nvSpPr>
        <p:spPr/>
        <p:txBody>
          <a:bodyPr/>
          <a:lstStyle/>
          <a:p>
            <a:fld id="{16A336F4-A016-0D4B-9524-D90883571868}" type="datetime1">
              <a:rPr lang="en-US" smtClean="0"/>
              <a:t>4/10/2025</a:t>
            </a:fld>
            <a:endParaRPr lang="en-GB"/>
          </a:p>
        </p:txBody>
      </p:sp>
      <p:sp>
        <p:nvSpPr>
          <p:cNvPr id="8" name="Footer Placeholder 7"/>
          <p:cNvSpPr>
            <a:spLocks noGrp="1"/>
          </p:cNvSpPr>
          <p:nvPr>
            <p:ph type="ftr" sz="quarter" idx="11"/>
          </p:nvPr>
        </p:nvSpPr>
        <p:spPr/>
        <p:txBody>
          <a:bodyPr/>
          <a:lstStyle/>
          <a:p>
            <a:r>
              <a:rPr lang="en-GB"/>
              <a:t>AMS-IX Confidential - Internal use only</a:t>
            </a:r>
          </a:p>
        </p:txBody>
      </p:sp>
      <p:sp>
        <p:nvSpPr>
          <p:cNvPr id="9" name="Slide Number Placeholder 8"/>
          <p:cNvSpPr>
            <a:spLocks noGrp="1"/>
          </p:cNvSpPr>
          <p:nvPr>
            <p:ph type="sldNum" sz="quarter" idx="12"/>
          </p:nvPr>
        </p:nvSpPr>
        <p:spPr/>
        <p:txBody>
          <a:bodyPr/>
          <a:lstStyle/>
          <a:p>
            <a:fld id="{14F762CC-E26B-C842-AA66-20B198660116}" type="slidenum">
              <a:rPr lang="en-GB" smtClean="0"/>
              <a:t>‹#›</a:t>
            </a:fld>
            <a:endParaRPr lang="en-GB"/>
          </a:p>
        </p:txBody>
      </p:sp>
      <p:sp>
        <p:nvSpPr>
          <p:cNvPr id="10" name="Title 1">
            <a:extLst>
              <a:ext uri="{FF2B5EF4-FFF2-40B4-BE49-F238E27FC236}">
                <a16:creationId xmlns:a16="http://schemas.microsoft.com/office/drawing/2014/main" id="{72B625E5-AE95-8A47-A108-2CB0A9498ED0}"/>
              </a:ext>
            </a:extLst>
          </p:cNvPr>
          <p:cNvSpPr>
            <a:spLocks noGrp="1"/>
          </p:cNvSpPr>
          <p:nvPr>
            <p:ph type="title"/>
          </p:nvPr>
        </p:nvSpPr>
        <p:spPr>
          <a:xfrm>
            <a:off x="540001" y="288000"/>
            <a:ext cx="6983999" cy="972000"/>
          </a:xfrm>
        </p:spPr>
        <p:txBody>
          <a:bodyPr/>
          <a:lstStyle/>
          <a:p>
            <a:r>
              <a:rPr lang="en-GB"/>
              <a:t>Click to edit Master title style</a:t>
            </a:r>
            <a:endParaRPr lang="en-US"/>
          </a:p>
        </p:txBody>
      </p:sp>
      <p:sp>
        <p:nvSpPr>
          <p:cNvPr id="11" name="Content Placeholder 2">
            <a:extLst>
              <a:ext uri="{FF2B5EF4-FFF2-40B4-BE49-F238E27FC236}">
                <a16:creationId xmlns:a16="http://schemas.microsoft.com/office/drawing/2014/main" id="{6F726B17-695E-A541-8695-FF3B765F0FE2}"/>
              </a:ext>
            </a:extLst>
          </p:cNvPr>
          <p:cNvSpPr>
            <a:spLocks noGrp="1"/>
          </p:cNvSpPr>
          <p:nvPr>
            <p:ph sz="half" idx="13"/>
          </p:nvPr>
        </p:nvSpPr>
        <p:spPr>
          <a:xfrm>
            <a:off x="540000" y="1908000"/>
            <a:ext cx="3312000" cy="2736000"/>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3">
            <a:extLst>
              <a:ext uri="{FF2B5EF4-FFF2-40B4-BE49-F238E27FC236}">
                <a16:creationId xmlns:a16="http://schemas.microsoft.com/office/drawing/2014/main" id="{45B92FB7-AA73-1248-AD63-B30D5B95D087}"/>
              </a:ext>
            </a:extLst>
          </p:cNvPr>
          <p:cNvSpPr>
            <a:spLocks noGrp="1"/>
          </p:cNvSpPr>
          <p:nvPr>
            <p:ph sz="half" idx="2"/>
          </p:nvPr>
        </p:nvSpPr>
        <p:spPr>
          <a:xfrm>
            <a:off x="4212001" y="1907997"/>
            <a:ext cx="3311999" cy="2736001"/>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2">
            <a:extLst>
              <a:ext uri="{FF2B5EF4-FFF2-40B4-BE49-F238E27FC236}">
                <a16:creationId xmlns:a16="http://schemas.microsoft.com/office/drawing/2014/main" id="{5D789763-E776-944E-B9CE-6713B3C5A8C1}"/>
              </a:ext>
            </a:extLst>
          </p:cNvPr>
          <p:cNvSpPr>
            <a:spLocks noGrp="1"/>
          </p:cNvSpPr>
          <p:nvPr>
            <p:ph type="body" idx="14"/>
          </p:nvPr>
        </p:nvSpPr>
        <p:spPr>
          <a:xfrm>
            <a:off x="4212000" y="1656000"/>
            <a:ext cx="3311999" cy="252000"/>
          </a:xfrm>
        </p:spPr>
        <p:txBody>
          <a:bodyPr anchor="t" anchorCtr="0"/>
          <a:lstStyle>
            <a:lvl1pPr marL="0" indent="0">
              <a:buNone/>
              <a:defRPr sz="13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15" name="TextBox 14">
            <a:extLst>
              <a:ext uri="{FF2B5EF4-FFF2-40B4-BE49-F238E27FC236}">
                <a16:creationId xmlns:a16="http://schemas.microsoft.com/office/drawing/2014/main" id="{C92D4DB6-8D4D-E645-89ED-53B212AC85E6}"/>
              </a:ext>
            </a:extLst>
          </p:cNvPr>
          <p:cNvSpPr txBox="1"/>
          <p:nvPr userDrawn="1"/>
        </p:nvSpPr>
        <p:spPr>
          <a:xfrm>
            <a:off x="0" y="-449451"/>
            <a:ext cx="468000" cy="300082"/>
          </a:xfrm>
          <a:prstGeom prst="rect">
            <a:avLst/>
          </a:prstGeom>
          <a:solidFill>
            <a:schemeClr val="accent1"/>
          </a:solidFill>
        </p:spPr>
        <p:txBody>
          <a:bodyPr wrap="square" rtlCol="0">
            <a:spAutoFit/>
          </a:bodyPr>
          <a:lstStyle/>
          <a:p>
            <a:r>
              <a:rPr lang="nl-NL" b="1">
                <a:solidFill>
                  <a:schemeClr val="bg1"/>
                </a:solidFill>
              </a:rPr>
              <a:t>8</a:t>
            </a:r>
          </a:p>
        </p:txBody>
      </p:sp>
      <p:sp>
        <p:nvSpPr>
          <p:cNvPr id="16" name="TextBox 15">
            <a:extLst>
              <a:ext uri="{FF2B5EF4-FFF2-40B4-BE49-F238E27FC236}">
                <a16:creationId xmlns:a16="http://schemas.microsoft.com/office/drawing/2014/main" id="{DABE9406-87FA-B04B-B82B-AD072923EDA7}"/>
              </a:ext>
            </a:extLst>
          </p:cNvPr>
          <p:cNvSpPr txBox="1"/>
          <p:nvPr userDrawn="1"/>
        </p:nvSpPr>
        <p:spPr>
          <a:xfrm>
            <a:off x="540001" y="-449451"/>
            <a:ext cx="2880000" cy="300082"/>
          </a:xfrm>
          <a:prstGeom prst="rect">
            <a:avLst/>
          </a:prstGeom>
          <a:solidFill>
            <a:schemeClr val="accent4"/>
          </a:solidFill>
        </p:spPr>
        <p:txBody>
          <a:bodyPr wrap="square" rtlCol="0">
            <a:spAutoFit/>
          </a:bodyPr>
          <a:lstStyle/>
          <a:p>
            <a:r>
              <a:rPr lang="en-GB" b="1" noProof="0">
                <a:solidFill>
                  <a:schemeClr val="bg1"/>
                </a:solidFill>
              </a:rPr>
              <a:t>Text two columns - 2</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three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40001" y="1656000"/>
            <a:ext cx="2303999" cy="252000"/>
          </a:xfrm>
        </p:spPr>
        <p:txBody>
          <a:bodyPr anchor="t" anchorCtr="0"/>
          <a:lstStyle>
            <a:lvl1pPr marL="0" indent="0">
              <a:buNone/>
              <a:defRPr sz="13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text styles</a:t>
            </a:r>
          </a:p>
        </p:txBody>
      </p:sp>
      <p:sp>
        <p:nvSpPr>
          <p:cNvPr id="7" name="Date Placeholder 6"/>
          <p:cNvSpPr>
            <a:spLocks noGrp="1"/>
          </p:cNvSpPr>
          <p:nvPr>
            <p:ph type="dt" sz="half" idx="10"/>
          </p:nvPr>
        </p:nvSpPr>
        <p:spPr/>
        <p:txBody>
          <a:bodyPr/>
          <a:lstStyle/>
          <a:p>
            <a:fld id="{089525E0-3442-9747-9186-2B23ECAB2899}" type="datetime1">
              <a:rPr lang="en-US" smtClean="0"/>
              <a:t>4/10/2025</a:t>
            </a:fld>
            <a:endParaRPr lang="en-GB"/>
          </a:p>
        </p:txBody>
      </p:sp>
      <p:sp>
        <p:nvSpPr>
          <p:cNvPr id="8" name="Footer Placeholder 7"/>
          <p:cNvSpPr>
            <a:spLocks noGrp="1"/>
          </p:cNvSpPr>
          <p:nvPr>
            <p:ph type="ftr" sz="quarter" idx="11"/>
          </p:nvPr>
        </p:nvSpPr>
        <p:spPr/>
        <p:txBody>
          <a:bodyPr/>
          <a:lstStyle/>
          <a:p>
            <a:r>
              <a:rPr lang="en-GB"/>
              <a:t>AMS-IX Confidential - Internal use only</a:t>
            </a:r>
          </a:p>
        </p:txBody>
      </p:sp>
      <p:sp>
        <p:nvSpPr>
          <p:cNvPr id="9" name="Slide Number Placeholder 8"/>
          <p:cNvSpPr>
            <a:spLocks noGrp="1"/>
          </p:cNvSpPr>
          <p:nvPr>
            <p:ph type="sldNum" sz="quarter" idx="12"/>
          </p:nvPr>
        </p:nvSpPr>
        <p:spPr/>
        <p:txBody>
          <a:bodyPr/>
          <a:lstStyle/>
          <a:p>
            <a:fld id="{14F762CC-E26B-C842-AA66-20B198660116}" type="slidenum">
              <a:rPr lang="en-GB" smtClean="0"/>
              <a:t>‹#›</a:t>
            </a:fld>
            <a:endParaRPr lang="en-GB"/>
          </a:p>
        </p:txBody>
      </p:sp>
      <p:sp>
        <p:nvSpPr>
          <p:cNvPr id="10" name="Title 1">
            <a:extLst>
              <a:ext uri="{FF2B5EF4-FFF2-40B4-BE49-F238E27FC236}">
                <a16:creationId xmlns:a16="http://schemas.microsoft.com/office/drawing/2014/main" id="{72B625E5-AE95-8A47-A108-2CB0A9498ED0}"/>
              </a:ext>
            </a:extLst>
          </p:cNvPr>
          <p:cNvSpPr>
            <a:spLocks noGrp="1"/>
          </p:cNvSpPr>
          <p:nvPr>
            <p:ph type="title"/>
          </p:nvPr>
        </p:nvSpPr>
        <p:spPr>
          <a:xfrm>
            <a:off x="540001" y="288000"/>
            <a:ext cx="6983999" cy="972000"/>
          </a:xfrm>
        </p:spPr>
        <p:txBody>
          <a:bodyPr/>
          <a:lstStyle/>
          <a:p>
            <a:r>
              <a:rPr lang="en-GB"/>
              <a:t>Click to edit Master title style</a:t>
            </a:r>
            <a:endParaRPr lang="en-US"/>
          </a:p>
        </p:txBody>
      </p:sp>
      <p:sp>
        <p:nvSpPr>
          <p:cNvPr id="11" name="Content Placeholder 2">
            <a:extLst>
              <a:ext uri="{FF2B5EF4-FFF2-40B4-BE49-F238E27FC236}">
                <a16:creationId xmlns:a16="http://schemas.microsoft.com/office/drawing/2014/main" id="{6F726B17-695E-A541-8695-FF3B765F0FE2}"/>
              </a:ext>
            </a:extLst>
          </p:cNvPr>
          <p:cNvSpPr>
            <a:spLocks noGrp="1"/>
          </p:cNvSpPr>
          <p:nvPr>
            <p:ph sz="half" idx="13"/>
          </p:nvPr>
        </p:nvSpPr>
        <p:spPr>
          <a:xfrm>
            <a:off x="540000" y="1908000"/>
            <a:ext cx="2304000" cy="2736000"/>
          </a:xfrm>
        </p:spPr>
        <p:txBody>
          <a:bodyPr/>
          <a:lstStyle>
            <a:lvl1pPr marL="0" indent="0">
              <a:buFontTx/>
              <a:buNone/>
              <a:defRPr>
                <a:solidFill>
                  <a:schemeClr val="accent4"/>
                </a:solidFill>
              </a:defRPr>
            </a:lvl1pPr>
            <a:lvl2pPr marL="180000" indent="0">
              <a:buFontTx/>
              <a:buNone/>
              <a:defRPr>
                <a:solidFill>
                  <a:schemeClr val="accent4"/>
                </a:solidFill>
              </a:defRPr>
            </a:lvl2pPr>
            <a:lvl3pPr marL="360000" indent="0">
              <a:buFontTx/>
              <a:buNone/>
              <a:defRPr>
                <a:solidFill>
                  <a:schemeClr val="accent4"/>
                </a:solidFill>
              </a:defRPr>
            </a:lvl3pPr>
            <a:lvl4pPr marL="540000" indent="0">
              <a:buFontTx/>
              <a:buNone/>
              <a:defRPr>
                <a:solidFill>
                  <a:schemeClr val="accent4"/>
                </a:solidFill>
              </a:defRPr>
            </a:lvl4pPr>
            <a:lvl5pPr marL="720000" indent="0">
              <a:buFontTx/>
              <a:buNone/>
              <a:defRPr>
                <a:solidFill>
                  <a:schemeClr val="accent4"/>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3">
            <a:extLst>
              <a:ext uri="{FF2B5EF4-FFF2-40B4-BE49-F238E27FC236}">
                <a16:creationId xmlns:a16="http://schemas.microsoft.com/office/drawing/2014/main" id="{45B92FB7-AA73-1248-AD63-B30D5B95D087}"/>
              </a:ext>
            </a:extLst>
          </p:cNvPr>
          <p:cNvSpPr>
            <a:spLocks noGrp="1"/>
          </p:cNvSpPr>
          <p:nvPr>
            <p:ph sz="half" idx="2"/>
          </p:nvPr>
        </p:nvSpPr>
        <p:spPr>
          <a:xfrm>
            <a:off x="5796000" y="3132000"/>
            <a:ext cx="2304000" cy="1512000"/>
          </a:xfrm>
        </p:spPr>
        <p:txBody>
          <a:bodyPr/>
          <a:lstStyle>
            <a:lvl1pPr marL="0" indent="0">
              <a:buFontTx/>
              <a:buNone/>
              <a:defRPr>
                <a:solidFill>
                  <a:schemeClr val="accent4"/>
                </a:solidFill>
              </a:defRPr>
            </a:lvl1pPr>
            <a:lvl2pPr marL="180000" indent="0">
              <a:buFontTx/>
              <a:buNone/>
              <a:defRPr>
                <a:solidFill>
                  <a:schemeClr val="accent4"/>
                </a:solidFill>
              </a:defRPr>
            </a:lvl2pPr>
            <a:lvl3pPr marL="360000" indent="0">
              <a:buFontTx/>
              <a:buNone/>
              <a:defRPr>
                <a:solidFill>
                  <a:schemeClr val="accent4"/>
                </a:solidFill>
              </a:defRPr>
            </a:lvl3pPr>
            <a:lvl4pPr marL="540000" indent="0">
              <a:buFontTx/>
              <a:buNone/>
              <a:defRPr>
                <a:solidFill>
                  <a:schemeClr val="accent4"/>
                </a:solidFill>
              </a:defRPr>
            </a:lvl4pPr>
            <a:lvl5pPr marL="720000" indent="0">
              <a:buFontTx/>
              <a:buNone/>
              <a:defRPr>
                <a:solidFill>
                  <a:schemeClr val="accent4"/>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2">
            <a:extLst>
              <a:ext uri="{FF2B5EF4-FFF2-40B4-BE49-F238E27FC236}">
                <a16:creationId xmlns:a16="http://schemas.microsoft.com/office/drawing/2014/main" id="{5D789763-E776-944E-B9CE-6713B3C5A8C1}"/>
              </a:ext>
            </a:extLst>
          </p:cNvPr>
          <p:cNvSpPr>
            <a:spLocks noGrp="1"/>
          </p:cNvSpPr>
          <p:nvPr>
            <p:ph type="body" idx="14" hasCustomPrompt="1"/>
          </p:nvPr>
        </p:nvSpPr>
        <p:spPr>
          <a:xfrm>
            <a:off x="3168001" y="1656000"/>
            <a:ext cx="2304000" cy="252000"/>
          </a:xfrm>
        </p:spPr>
        <p:txBody>
          <a:bodyPr anchor="t" anchorCtr="0"/>
          <a:lstStyle>
            <a:lvl1pPr marL="0" indent="0">
              <a:buNone/>
              <a:defRPr sz="13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text styles</a:t>
            </a:r>
          </a:p>
        </p:txBody>
      </p:sp>
      <p:sp>
        <p:nvSpPr>
          <p:cNvPr id="14" name="Content Placeholder 2">
            <a:extLst>
              <a:ext uri="{FF2B5EF4-FFF2-40B4-BE49-F238E27FC236}">
                <a16:creationId xmlns:a16="http://schemas.microsoft.com/office/drawing/2014/main" id="{22616243-7BCB-124C-B513-73A52712A8BD}"/>
              </a:ext>
            </a:extLst>
          </p:cNvPr>
          <p:cNvSpPr>
            <a:spLocks noGrp="1"/>
          </p:cNvSpPr>
          <p:nvPr>
            <p:ph sz="half" idx="15"/>
          </p:nvPr>
        </p:nvSpPr>
        <p:spPr>
          <a:xfrm>
            <a:off x="3168000" y="1908000"/>
            <a:ext cx="2304000" cy="2736000"/>
          </a:xfrm>
        </p:spPr>
        <p:txBody>
          <a:bodyPr/>
          <a:lstStyle>
            <a:lvl1pPr marL="0" indent="0">
              <a:buFontTx/>
              <a:buNone/>
              <a:defRPr>
                <a:solidFill>
                  <a:schemeClr val="accent4"/>
                </a:solidFill>
              </a:defRPr>
            </a:lvl1pPr>
            <a:lvl2pPr marL="180000" indent="0">
              <a:buFontTx/>
              <a:buNone/>
              <a:defRPr>
                <a:solidFill>
                  <a:schemeClr val="accent4"/>
                </a:solidFill>
              </a:defRPr>
            </a:lvl2pPr>
            <a:lvl3pPr marL="360000" indent="0">
              <a:buFontTx/>
              <a:buNone/>
              <a:defRPr>
                <a:solidFill>
                  <a:schemeClr val="accent4"/>
                </a:solidFill>
              </a:defRPr>
            </a:lvl3pPr>
            <a:lvl4pPr marL="540000" indent="0">
              <a:buFontTx/>
              <a:buNone/>
              <a:defRPr>
                <a:solidFill>
                  <a:schemeClr val="accent4"/>
                </a:solidFill>
              </a:defRPr>
            </a:lvl4pPr>
            <a:lvl5pPr marL="720000" indent="0">
              <a:buFontTx/>
              <a:buNone/>
              <a:defRPr>
                <a:solidFill>
                  <a:schemeClr val="accent4"/>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2">
            <a:extLst>
              <a:ext uri="{FF2B5EF4-FFF2-40B4-BE49-F238E27FC236}">
                <a16:creationId xmlns:a16="http://schemas.microsoft.com/office/drawing/2014/main" id="{CAA9F5E3-EEEE-CB44-913A-B07E8B6EF387}"/>
              </a:ext>
            </a:extLst>
          </p:cNvPr>
          <p:cNvSpPr>
            <a:spLocks noGrp="1"/>
          </p:cNvSpPr>
          <p:nvPr>
            <p:ph type="body" idx="16" hasCustomPrompt="1"/>
          </p:nvPr>
        </p:nvSpPr>
        <p:spPr>
          <a:xfrm>
            <a:off x="5796000" y="1656000"/>
            <a:ext cx="2304000" cy="252000"/>
          </a:xfrm>
        </p:spPr>
        <p:txBody>
          <a:bodyPr anchor="t" anchorCtr="0"/>
          <a:lstStyle>
            <a:lvl1pPr marL="0" indent="0">
              <a:buNone/>
              <a:defRPr sz="13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text styles</a:t>
            </a:r>
          </a:p>
        </p:txBody>
      </p:sp>
      <p:sp>
        <p:nvSpPr>
          <p:cNvPr id="16" name="Text Placeholder 3">
            <a:extLst>
              <a:ext uri="{FF2B5EF4-FFF2-40B4-BE49-F238E27FC236}">
                <a16:creationId xmlns:a16="http://schemas.microsoft.com/office/drawing/2014/main" id="{632FDD9C-5C92-EB44-BFEF-19E3633F2138}"/>
              </a:ext>
            </a:extLst>
          </p:cNvPr>
          <p:cNvSpPr>
            <a:spLocks noGrp="1"/>
          </p:cNvSpPr>
          <p:nvPr>
            <p:ph type="body" sz="half" idx="17" hasCustomPrompt="1"/>
          </p:nvPr>
        </p:nvSpPr>
        <p:spPr>
          <a:xfrm>
            <a:off x="5796000" y="2117035"/>
            <a:ext cx="2304000" cy="864000"/>
          </a:xfrm>
        </p:spPr>
        <p:txBody>
          <a:bodyPr/>
          <a:lstStyle>
            <a:lvl1pPr marL="0" indent="0">
              <a:lnSpc>
                <a:spcPct val="110000"/>
              </a:lnSpc>
              <a:buNone/>
              <a:defRPr sz="2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quote</a:t>
            </a:r>
          </a:p>
        </p:txBody>
      </p:sp>
      <p:sp>
        <p:nvSpPr>
          <p:cNvPr id="18" name="TextBox 17">
            <a:extLst>
              <a:ext uri="{FF2B5EF4-FFF2-40B4-BE49-F238E27FC236}">
                <a16:creationId xmlns:a16="http://schemas.microsoft.com/office/drawing/2014/main" id="{EA09D4FD-30DD-F34D-8C19-5B3CF7E7B0D0}"/>
              </a:ext>
            </a:extLst>
          </p:cNvPr>
          <p:cNvSpPr txBox="1"/>
          <p:nvPr userDrawn="1"/>
        </p:nvSpPr>
        <p:spPr>
          <a:xfrm>
            <a:off x="0" y="-449451"/>
            <a:ext cx="468000" cy="300082"/>
          </a:xfrm>
          <a:prstGeom prst="rect">
            <a:avLst/>
          </a:prstGeom>
          <a:solidFill>
            <a:schemeClr val="accent1"/>
          </a:solidFill>
        </p:spPr>
        <p:txBody>
          <a:bodyPr wrap="square" rtlCol="0">
            <a:spAutoFit/>
          </a:bodyPr>
          <a:lstStyle/>
          <a:p>
            <a:r>
              <a:rPr lang="nl-NL" b="1">
                <a:solidFill>
                  <a:schemeClr val="bg1"/>
                </a:solidFill>
              </a:rPr>
              <a:t>9</a:t>
            </a:r>
          </a:p>
        </p:txBody>
      </p:sp>
      <p:sp>
        <p:nvSpPr>
          <p:cNvPr id="19" name="TextBox 18">
            <a:extLst>
              <a:ext uri="{FF2B5EF4-FFF2-40B4-BE49-F238E27FC236}">
                <a16:creationId xmlns:a16="http://schemas.microsoft.com/office/drawing/2014/main" id="{9765B383-00C0-AB47-B8DC-0C5DE09F99E4}"/>
              </a:ext>
            </a:extLst>
          </p:cNvPr>
          <p:cNvSpPr txBox="1"/>
          <p:nvPr userDrawn="1"/>
        </p:nvSpPr>
        <p:spPr>
          <a:xfrm>
            <a:off x="540001" y="-449451"/>
            <a:ext cx="2880000" cy="300082"/>
          </a:xfrm>
          <a:prstGeom prst="rect">
            <a:avLst/>
          </a:prstGeom>
          <a:solidFill>
            <a:schemeClr val="accent4"/>
          </a:solidFill>
        </p:spPr>
        <p:txBody>
          <a:bodyPr wrap="square" rtlCol="0">
            <a:spAutoFit/>
          </a:bodyPr>
          <a:lstStyle/>
          <a:p>
            <a:r>
              <a:rPr lang="en-GB" b="1" noProof="0">
                <a:solidFill>
                  <a:schemeClr val="bg1"/>
                </a:solidFill>
              </a:rPr>
              <a:t>Text three columns</a:t>
            </a:r>
          </a:p>
        </p:txBody>
      </p:sp>
    </p:spTree>
    <p:extLst>
      <p:ext uri="{BB962C8B-B14F-4D97-AF65-F5344CB8AC3E}">
        <p14:creationId xmlns:p14="http://schemas.microsoft.com/office/powerpoint/2010/main" val="4147329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6435D9F-A199-6ECE-29EB-9495C5F19ADF}"/>
              </a:ext>
            </a:extLst>
          </p:cNvPr>
          <p:cNvGraphicFramePr>
            <a:graphicFrameLocks noChangeAspect="1"/>
          </p:cNvGraphicFramePr>
          <p:nvPr userDrawn="1">
            <p:custDataLst>
              <p:tags r:id="rId24"/>
            </p:custDataLst>
            <p:extLst>
              <p:ext uri="{D42A27DB-BD31-4B8C-83A1-F6EECF244321}">
                <p14:modId xmlns:p14="http://schemas.microsoft.com/office/powerpoint/2010/main" val="349350463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26" imgW="7772400" imgH="10058400" progId="TCLayout.ActiveDocument.1">
                  <p:embed/>
                </p:oleObj>
              </mc:Choice>
              <mc:Fallback>
                <p:oleObj name="think-cell Slide" r:id="rId26" imgW="7772400" imgH="10058400" progId="TCLayout.ActiveDocument.1">
                  <p:embed/>
                  <p:pic>
                    <p:nvPicPr>
                      <p:cNvPr id="8" name="think-cell data - do not delete" hidden="1">
                        <a:extLst>
                          <a:ext uri="{FF2B5EF4-FFF2-40B4-BE49-F238E27FC236}">
                            <a16:creationId xmlns:a16="http://schemas.microsoft.com/office/drawing/2014/main" id="{F6435D9F-A199-6ECE-29EB-9495C5F19ADF}"/>
                          </a:ext>
                        </a:extLst>
                      </p:cNvPr>
                      <p:cNvPicPr/>
                      <p:nvPr/>
                    </p:nvPicPr>
                    <p:blipFill>
                      <a:blip r:embed="rId27"/>
                      <a:stretch>
                        <a:fillRect/>
                      </a:stretch>
                    </p:blipFill>
                    <p:spPr>
                      <a:xfrm>
                        <a:off x="1588" y="1588"/>
                        <a:ext cx="1227" cy="1588"/>
                      </a:xfrm>
                      <a:prstGeom prst="rect">
                        <a:avLst/>
                      </a:prstGeom>
                    </p:spPr>
                  </p:pic>
                </p:oleObj>
              </mc:Fallback>
            </mc:AlternateContent>
          </a:graphicData>
        </a:graphic>
      </p:graphicFrame>
      <p:sp>
        <p:nvSpPr>
          <p:cNvPr id="2" name="Title Placeholder 1"/>
          <p:cNvSpPr>
            <a:spLocks noGrp="1"/>
          </p:cNvSpPr>
          <p:nvPr>
            <p:ph type="title"/>
          </p:nvPr>
        </p:nvSpPr>
        <p:spPr>
          <a:xfrm>
            <a:off x="540001" y="288000"/>
            <a:ext cx="6983999" cy="972000"/>
          </a:xfrm>
          <a:prstGeom prst="rect">
            <a:avLst/>
          </a:prstGeom>
        </p:spPr>
        <p:txBody>
          <a:bodyPr vert="horz" lIns="0" tIns="0" rIns="0" bIns="0" rtlCol="0" anchor="ctr" anchorCtr="0">
            <a:noAutofit/>
          </a:bodyPr>
          <a:lstStyle/>
          <a:p>
            <a:r>
              <a:rPr lang="en-US"/>
              <a:t>Click to edit Master  title style</a:t>
            </a:r>
          </a:p>
        </p:txBody>
      </p:sp>
      <p:sp>
        <p:nvSpPr>
          <p:cNvPr id="3" name="Text Placeholder 2"/>
          <p:cNvSpPr>
            <a:spLocks noGrp="1"/>
          </p:cNvSpPr>
          <p:nvPr>
            <p:ph type="body" idx="1"/>
          </p:nvPr>
        </p:nvSpPr>
        <p:spPr>
          <a:xfrm>
            <a:off x="540001" y="1656000"/>
            <a:ext cx="6983999" cy="2988000"/>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rot="16200000">
            <a:off x="7920000" y="3330000"/>
            <a:ext cx="1800000" cy="180000"/>
          </a:xfrm>
          <a:prstGeom prst="rect">
            <a:avLst/>
          </a:prstGeom>
        </p:spPr>
        <p:txBody>
          <a:bodyPr vert="horz" lIns="0" tIns="0" rIns="0" bIns="0" rtlCol="0" anchor="t" anchorCtr="0">
            <a:noAutofit/>
          </a:bodyPr>
          <a:lstStyle>
            <a:lvl1pPr algn="l">
              <a:defRPr sz="900">
                <a:solidFill>
                  <a:schemeClr val="accent3"/>
                </a:solidFill>
              </a:defRPr>
            </a:lvl1pPr>
          </a:lstStyle>
          <a:p>
            <a:fld id="{C7790FA1-6A60-1F44-948D-678CC66351AE}" type="datetime1">
              <a:rPr lang="en-US" smtClean="0"/>
              <a:t>4/10/2025</a:t>
            </a:fld>
            <a:endParaRPr lang="en-GB"/>
          </a:p>
        </p:txBody>
      </p:sp>
      <p:sp>
        <p:nvSpPr>
          <p:cNvPr id="5" name="Footer Placeholder 4"/>
          <p:cNvSpPr>
            <a:spLocks noGrp="1"/>
          </p:cNvSpPr>
          <p:nvPr>
            <p:ph type="ftr" sz="quarter" idx="3"/>
          </p:nvPr>
        </p:nvSpPr>
        <p:spPr>
          <a:xfrm rot="16200000">
            <a:off x="6948000" y="2628000"/>
            <a:ext cx="3168000" cy="216000"/>
          </a:xfrm>
          <a:prstGeom prst="rect">
            <a:avLst/>
          </a:prstGeom>
        </p:spPr>
        <p:txBody>
          <a:bodyPr vert="horz" lIns="0" tIns="0" rIns="0" bIns="0" rtlCol="0" anchor="ctr" anchorCtr="0">
            <a:noAutofit/>
          </a:bodyPr>
          <a:lstStyle>
            <a:lvl1pPr algn="l">
              <a:defRPr sz="900">
                <a:solidFill>
                  <a:schemeClr val="accent4"/>
                </a:solidFill>
              </a:defRPr>
            </a:lvl1pPr>
          </a:lstStyle>
          <a:p>
            <a:r>
              <a:rPr lang="en-GB"/>
              <a:t>AMS-IX Confidential - Internal use only</a:t>
            </a:r>
          </a:p>
        </p:txBody>
      </p:sp>
      <p:sp>
        <p:nvSpPr>
          <p:cNvPr id="6" name="Slide Number Placeholder 5"/>
          <p:cNvSpPr>
            <a:spLocks noGrp="1"/>
          </p:cNvSpPr>
          <p:nvPr>
            <p:ph type="sldNum" sz="quarter" idx="4"/>
          </p:nvPr>
        </p:nvSpPr>
        <p:spPr>
          <a:xfrm>
            <a:off x="8352000" y="4464000"/>
            <a:ext cx="360000" cy="180000"/>
          </a:xfrm>
          <a:prstGeom prst="rect">
            <a:avLst/>
          </a:prstGeom>
        </p:spPr>
        <p:txBody>
          <a:bodyPr vert="horz" lIns="0" tIns="0" rIns="0" bIns="0" rtlCol="0" anchor="t" anchorCtr="0">
            <a:noAutofit/>
          </a:bodyPr>
          <a:lstStyle>
            <a:lvl1pPr algn="ctr">
              <a:defRPr sz="900" b="1">
                <a:solidFill>
                  <a:schemeClr val="accent4"/>
                </a:solidFill>
              </a:defRPr>
            </a:lvl1pPr>
          </a:lstStyle>
          <a:p>
            <a:fld id="{14F762CC-E26B-C842-AA66-20B198660116}" type="slidenum">
              <a:rPr lang="en-GB" smtClean="0"/>
              <a:pPr/>
              <a:t>‹#›</a:t>
            </a:fld>
            <a:endParaRPr lang="en-GB"/>
          </a:p>
        </p:txBody>
      </p:sp>
    </p:spTree>
    <p:extLst>
      <p:ext uri="{BB962C8B-B14F-4D97-AF65-F5344CB8AC3E}">
        <p14:creationId xmlns:p14="http://schemas.microsoft.com/office/powerpoint/2010/main" val="152858743"/>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71" r:id="rId3"/>
    <p:sldLayoutId id="2147483676" r:id="rId4"/>
    <p:sldLayoutId id="2147483662" r:id="rId5"/>
    <p:sldLayoutId id="2147483677" r:id="rId6"/>
    <p:sldLayoutId id="2147483664" r:id="rId7"/>
    <p:sldLayoutId id="2147483665" r:id="rId8"/>
    <p:sldLayoutId id="2147483678" r:id="rId9"/>
    <p:sldLayoutId id="2147483679" r:id="rId10"/>
    <p:sldLayoutId id="2147483663" r:id="rId11"/>
    <p:sldLayoutId id="2147483672" r:id="rId12"/>
    <p:sldLayoutId id="2147483666" r:id="rId13"/>
    <p:sldLayoutId id="2147483680" r:id="rId14"/>
    <p:sldLayoutId id="2147483674" r:id="rId15"/>
    <p:sldLayoutId id="2147483675" r:id="rId16"/>
    <p:sldLayoutId id="2147483669" r:id="rId17"/>
    <p:sldLayoutId id="2147483673" r:id="rId18"/>
    <p:sldLayoutId id="2147483667" r:id="rId19"/>
    <p:sldLayoutId id="2147483684" r:id="rId20"/>
    <p:sldLayoutId id="2147483687" r:id="rId21"/>
    <p:sldLayoutId id="2147483688" r:id="rId22"/>
  </p:sldLayoutIdLst>
  <p:hf hdr="0" dt="0"/>
  <p:txStyles>
    <p:titleStyle>
      <a:lvl1pPr algn="l" defTabSz="685800" rtl="0" eaLnBrk="1" latinLnBrk="0" hangingPunct="1">
        <a:lnSpc>
          <a:spcPct val="85000"/>
        </a:lnSpc>
        <a:spcBef>
          <a:spcPct val="0"/>
        </a:spcBef>
        <a:buNone/>
        <a:defRPr sz="3600" b="1" kern="1200">
          <a:solidFill>
            <a:schemeClr val="tx2"/>
          </a:solidFill>
          <a:latin typeface="+mj-lt"/>
          <a:ea typeface="+mj-ea"/>
          <a:cs typeface="+mj-cs"/>
        </a:defRPr>
      </a:lvl1pPr>
    </p:titleStyle>
    <p:bodyStyle>
      <a:lvl1pPr marL="180000" indent="-180000" algn="l" defTabSz="685800" rtl="0" eaLnBrk="1" latinLnBrk="0" hangingPunct="1">
        <a:lnSpc>
          <a:spcPct val="120000"/>
        </a:lnSpc>
        <a:spcBef>
          <a:spcPts val="0"/>
        </a:spcBef>
        <a:buFont typeface="Arial" panose="020B0604020202020204" pitchFamily="34" charset="0"/>
        <a:buChar char="•"/>
        <a:defRPr sz="1300" kern="1200">
          <a:solidFill>
            <a:schemeClr val="accent4"/>
          </a:solidFill>
          <a:latin typeface="+mn-lt"/>
          <a:ea typeface="+mn-ea"/>
          <a:cs typeface="+mn-cs"/>
        </a:defRPr>
      </a:lvl1pPr>
      <a:lvl2pPr marL="360000" indent="-180000" algn="l" defTabSz="685800" rtl="0" eaLnBrk="1" latinLnBrk="0" hangingPunct="1">
        <a:lnSpc>
          <a:spcPct val="120000"/>
        </a:lnSpc>
        <a:spcBef>
          <a:spcPts val="0"/>
        </a:spcBef>
        <a:buFont typeface="Arial" panose="020B0604020202020204" pitchFamily="34" charset="0"/>
        <a:buChar char="•"/>
        <a:defRPr sz="1300" kern="1200">
          <a:solidFill>
            <a:schemeClr val="accent4"/>
          </a:solidFill>
          <a:latin typeface="+mn-lt"/>
          <a:ea typeface="+mn-ea"/>
          <a:cs typeface="+mn-cs"/>
        </a:defRPr>
      </a:lvl2pPr>
      <a:lvl3pPr marL="540000" indent="-180000" algn="l" defTabSz="685800" rtl="0" eaLnBrk="1" latinLnBrk="0" hangingPunct="1">
        <a:lnSpc>
          <a:spcPct val="120000"/>
        </a:lnSpc>
        <a:spcBef>
          <a:spcPts val="0"/>
        </a:spcBef>
        <a:buFont typeface="Arial" panose="020B0604020202020204" pitchFamily="34" charset="0"/>
        <a:buChar char="•"/>
        <a:defRPr sz="1300" kern="1200">
          <a:solidFill>
            <a:schemeClr val="accent4"/>
          </a:solidFill>
          <a:latin typeface="+mn-lt"/>
          <a:ea typeface="+mn-ea"/>
          <a:cs typeface="+mn-cs"/>
        </a:defRPr>
      </a:lvl3pPr>
      <a:lvl4pPr marL="720000" indent="-180000" algn="l" defTabSz="685800" rtl="0" eaLnBrk="1" latinLnBrk="0" hangingPunct="1">
        <a:lnSpc>
          <a:spcPct val="120000"/>
        </a:lnSpc>
        <a:spcBef>
          <a:spcPts val="0"/>
        </a:spcBef>
        <a:buFont typeface="Arial" panose="020B0604020202020204" pitchFamily="34" charset="0"/>
        <a:buChar char="•"/>
        <a:defRPr sz="1300" kern="1200">
          <a:solidFill>
            <a:schemeClr val="accent4"/>
          </a:solidFill>
          <a:latin typeface="+mn-lt"/>
          <a:ea typeface="+mn-ea"/>
          <a:cs typeface="+mn-cs"/>
        </a:defRPr>
      </a:lvl4pPr>
      <a:lvl5pPr marL="900000" indent="-180000" algn="l" defTabSz="685800" rtl="0" eaLnBrk="1" latinLnBrk="0" hangingPunct="1">
        <a:lnSpc>
          <a:spcPct val="120000"/>
        </a:lnSpc>
        <a:spcBef>
          <a:spcPts val="0"/>
        </a:spcBef>
        <a:buFont typeface="Arial" panose="020B0604020202020204" pitchFamily="34" charset="0"/>
        <a:buChar char="•"/>
        <a:defRPr sz="1300" kern="1200">
          <a:solidFill>
            <a:schemeClr val="accent4"/>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hyperlink" Target="https://science.sciencemag.org/content/362/6412/eaam9288/tab-figures-data"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iki.veriqloud.fr/" TargetMode="External"/><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hyperlink" Target="https://quantuminternetalliance.org/"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89CC8-6E2A-2642-B3A7-0330DEC1E622}"/>
              </a:ext>
            </a:extLst>
          </p:cNvPr>
          <p:cNvSpPr>
            <a:spLocks noGrp="1"/>
          </p:cNvSpPr>
          <p:nvPr>
            <p:ph type="ctrTitle"/>
          </p:nvPr>
        </p:nvSpPr>
        <p:spPr/>
        <p:txBody>
          <a:bodyPr/>
          <a:lstStyle/>
          <a:p>
            <a:br>
              <a:rPr lang="en-GB" sz="4000" dirty="0">
                <a:latin typeface="Helvetica"/>
                <a:cs typeface="Helvetica"/>
              </a:rPr>
            </a:br>
            <a:r>
              <a:rPr lang="en-GB" sz="4000" b="0" noProof="0" dirty="0">
                <a:solidFill>
                  <a:srgbClr val="F07E26"/>
                </a:solidFill>
                <a:latin typeface="Helvetica"/>
                <a:cs typeface="Helvetica"/>
              </a:rPr>
              <a:t>Quantum Internet Alliance</a:t>
            </a:r>
            <a:br>
              <a:rPr lang="en-GB" sz="4000" noProof="0" dirty="0"/>
            </a:br>
            <a:endParaRPr lang="en-GB" sz="2000" noProof="0" dirty="0"/>
          </a:p>
        </p:txBody>
      </p:sp>
      <p:sp>
        <p:nvSpPr>
          <p:cNvPr id="3" name="Subtitle 2">
            <a:extLst>
              <a:ext uri="{FF2B5EF4-FFF2-40B4-BE49-F238E27FC236}">
                <a16:creationId xmlns:a16="http://schemas.microsoft.com/office/drawing/2014/main" id="{21D09D35-5A21-E741-A67B-1A91489AE428}"/>
              </a:ext>
            </a:extLst>
          </p:cNvPr>
          <p:cNvSpPr>
            <a:spLocks noGrp="1"/>
          </p:cNvSpPr>
          <p:nvPr>
            <p:ph type="subTitle" idx="1"/>
          </p:nvPr>
        </p:nvSpPr>
        <p:spPr/>
        <p:txBody>
          <a:bodyPr/>
          <a:lstStyle/>
          <a:p>
            <a:r>
              <a:rPr lang="en-GB" b="1" noProof="0" dirty="0">
                <a:latin typeface="Helvetica"/>
                <a:cs typeface="Helvetica"/>
              </a:rPr>
              <a:t>Ruben van den Brink</a:t>
            </a:r>
            <a:endParaRPr lang="en-GB" b="1" i="1" dirty="0">
              <a:latin typeface="Helvetica"/>
              <a:cs typeface="Helvetica"/>
            </a:endParaRPr>
          </a:p>
          <a:p>
            <a:r>
              <a:rPr lang="en-GB" b="1" i="1" dirty="0">
                <a:latin typeface="Helvetica"/>
                <a:cs typeface="Helvetica"/>
              </a:rPr>
              <a:t>Amsterdam Internet Exchange</a:t>
            </a:r>
          </a:p>
          <a:p>
            <a:r>
              <a:rPr lang="en-GB" b="1" i="1" noProof="0" dirty="0">
                <a:latin typeface="Helvetica"/>
                <a:cs typeface="Helvetica"/>
              </a:rPr>
              <a:t>CTO</a:t>
            </a:r>
          </a:p>
        </p:txBody>
      </p:sp>
    </p:spTree>
    <p:extLst>
      <p:ext uri="{BB962C8B-B14F-4D97-AF65-F5344CB8AC3E}">
        <p14:creationId xmlns:p14="http://schemas.microsoft.com/office/powerpoint/2010/main" val="1192760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C7326-68BA-D8AC-E5E6-486EF17578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D50DB9-18F9-153E-2B99-03BC220CD34F}"/>
              </a:ext>
            </a:extLst>
          </p:cNvPr>
          <p:cNvSpPr>
            <a:spLocks noGrp="1"/>
          </p:cNvSpPr>
          <p:nvPr>
            <p:ph type="title"/>
          </p:nvPr>
        </p:nvSpPr>
        <p:spPr>
          <a:xfrm>
            <a:off x="340824" y="0"/>
            <a:ext cx="7742353" cy="2283750"/>
          </a:xfrm>
        </p:spPr>
        <p:txBody>
          <a:bodyPr/>
          <a:lstStyle/>
          <a:p>
            <a:pPr lvl="1" algn="ctr"/>
            <a:r>
              <a:rPr lang="en-NL" sz="3600" b="1" kern="1200" dirty="0">
                <a:solidFill>
                  <a:schemeClr val="tx2"/>
                </a:solidFill>
                <a:latin typeface="+mj-lt"/>
                <a:ea typeface="+mj-ea"/>
                <a:cs typeface="+mj-cs"/>
              </a:rPr>
              <a:t>Quantum Key Distribution prevents your encrypted data from being stolen and decrypted later</a:t>
            </a:r>
          </a:p>
        </p:txBody>
      </p:sp>
      <p:sp>
        <p:nvSpPr>
          <p:cNvPr id="4" name="Footer Placeholder 3">
            <a:extLst>
              <a:ext uri="{FF2B5EF4-FFF2-40B4-BE49-F238E27FC236}">
                <a16:creationId xmlns:a16="http://schemas.microsoft.com/office/drawing/2014/main" id="{2F016BC4-5527-BBB1-1F03-81C1DA3B9AAC}"/>
              </a:ext>
            </a:extLst>
          </p:cNvPr>
          <p:cNvSpPr>
            <a:spLocks noGrp="1"/>
          </p:cNvSpPr>
          <p:nvPr>
            <p:ph type="ftr" sz="quarter" idx="11"/>
          </p:nvPr>
        </p:nvSpPr>
        <p:spPr/>
        <p:txBody>
          <a:bodyPr/>
          <a:lstStyle/>
          <a:p>
            <a:r>
              <a:rPr lang="en-GB"/>
              <a:t>AMS-IX Confidential - Internal use only</a:t>
            </a:r>
          </a:p>
        </p:txBody>
      </p:sp>
      <p:sp>
        <p:nvSpPr>
          <p:cNvPr id="5" name="Slide Number Placeholder 4">
            <a:extLst>
              <a:ext uri="{FF2B5EF4-FFF2-40B4-BE49-F238E27FC236}">
                <a16:creationId xmlns:a16="http://schemas.microsoft.com/office/drawing/2014/main" id="{866DA375-15A0-3477-D2A8-09223A206413}"/>
              </a:ext>
            </a:extLst>
          </p:cNvPr>
          <p:cNvSpPr>
            <a:spLocks noGrp="1"/>
          </p:cNvSpPr>
          <p:nvPr>
            <p:ph type="sldNum" sz="quarter" idx="12"/>
          </p:nvPr>
        </p:nvSpPr>
        <p:spPr/>
        <p:txBody>
          <a:bodyPr/>
          <a:lstStyle/>
          <a:p>
            <a:fld id="{14F762CC-E26B-C842-AA66-20B198660116}" type="slidenum">
              <a:rPr lang="en-GB" smtClean="0"/>
              <a:t>10</a:t>
            </a:fld>
            <a:endParaRPr lang="en-GB"/>
          </a:p>
        </p:txBody>
      </p:sp>
      <p:pic>
        <p:nvPicPr>
          <p:cNvPr id="1026" name="Picture 2" descr="Untappable quantum cryptography becomes practical with MDI-QKD - QuTech">
            <a:extLst>
              <a:ext uri="{FF2B5EF4-FFF2-40B4-BE49-F238E27FC236}">
                <a16:creationId xmlns:a16="http://schemas.microsoft.com/office/drawing/2014/main" id="{BD1009BA-A71D-E417-9744-C901CE1A10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75500"/>
            <a:ext cx="9144000" cy="316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F83EA63-F66F-964B-C461-E7DB145992DC}"/>
              </a:ext>
            </a:extLst>
          </p:cNvPr>
          <p:cNvSpPr txBox="1"/>
          <p:nvPr/>
        </p:nvSpPr>
        <p:spPr>
          <a:xfrm>
            <a:off x="7828696" y="4832446"/>
            <a:ext cx="1766608" cy="311054"/>
          </a:xfrm>
          <a:prstGeom prst="rect">
            <a:avLst/>
          </a:prstGeom>
          <a:noFill/>
        </p:spPr>
        <p:txBody>
          <a:bodyPr wrap="none" lIns="0" tIns="0" rIns="0" bIns="0" rtlCol="0">
            <a:noAutofit/>
          </a:bodyPr>
          <a:lstStyle/>
          <a:p>
            <a:pPr algn="l">
              <a:lnSpc>
                <a:spcPct val="120000"/>
              </a:lnSpc>
            </a:pPr>
            <a:r>
              <a:rPr lang="en-GB" sz="1300" dirty="0">
                <a:solidFill>
                  <a:schemeClr val="bg1"/>
                </a:solidFill>
              </a:rPr>
              <a:t>S</a:t>
            </a:r>
            <a:r>
              <a:rPr lang="en-NL" sz="1300" dirty="0">
                <a:solidFill>
                  <a:schemeClr val="bg1"/>
                </a:solidFill>
              </a:rPr>
              <a:t>ource: QuTech</a:t>
            </a:r>
          </a:p>
        </p:txBody>
      </p:sp>
    </p:spTree>
    <p:extLst>
      <p:ext uri="{BB962C8B-B14F-4D97-AF65-F5344CB8AC3E}">
        <p14:creationId xmlns:p14="http://schemas.microsoft.com/office/powerpoint/2010/main" val="2125512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0D49B-219D-9C9C-4CE7-F7072CFE59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7357DA-48B1-D64C-0BA9-64C38C6B0ED7}"/>
              </a:ext>
            </a:extLst>
          </p:cNvPr>
          <p:cNvSpPr>
            <a:spLocks noGrp="1"/>
          </p:cNvSpPr>
          <p:nvPr>
            <p:ph type="title"/>
          </p:nvPr>
        </p:nvSpPr>
        <p:spPr>
          <a:xfrm>
            <a:off x="340824" y="0"/>
            <a:ext cx="7742353" cy="2283750"/>
          </a:xfrm>
        </p:spPr>
        <p:txBody>
          <a:bodyPr/>
          <a:lstStyle/>
          <a:p>
            <a:pPr lvl="1" algn="ctr"/>
            <a:r>
              <a:rPr lang="en-NL" sz="3600" b="1" kern="1200" dirty="0">
                <a:solidFill>
                  <a:srgbClr val="92D050"/>
                </a:solidFill>
                <a:latin typeface="+mj-lt"/>
                <a:ea typeface="+mj-ea"/>
                <a:cs typeface="+mj-cs"/>
              </a:rPr>
              <a:t>Quantum Key Distribution prevents your encrypted data from being stolen and decrypted later</a:t>
            </a:r>
          </a:p>
        </p:txBody>
      </p:sp>
      <p:sp>
        <p:nvSpPr>
          <p:cNvPr id="4" name="Footer Placeholder 3">
            <a:extLst>
              <a:ext uri="{FF2B5EF4-FFF2-40B4-BE49-F238E27FC236}">
                <a16:creationId xmlns:a16="http://schemas.microsoft.com/office/drawing/2014/main" id="{9B9D4F5A-A1EE-873E-8D24-ECC788FFF727}"/>
              </a:ext>
            </a:extLst>
          </p:cNvPr>
          <p:cNvSpPr>
            <a:spLocks noGrp="1"/>
          </p:cNvSpPr>
          <p:nvPr>
            <p:ph type="ftr" sz="quarter" idx="11"/>
          </p:nvPr>
        </p:nvSpPr>
        <p:spPr/>
        <p:txBody>
          <a:bodyPr/>
          <a:lstStyle/>
          <a:p>
            <a:r>
              <a:rPr lang="en-GB"/>
              <a:t>AMS-IX Confidential - Internal use only</a:t>
            </a:r>
          </a:p>
        </p:txBody>
      </p:sp>
      <p:sp>
        <p:nvSpPr>
          <p:cNvPr id="5" name="Slide Number Placeholder 4">
            <a:extLst>
              <a:ext uri="{FF2B5EF4-FFF2-40B4-BE49-F238E27FC236}">
                <a16:creationId xmlns:a16="http://schemas.microsoft.com/office/drawing/2014/main" id="{426903A8-215A-3FF9-DB73-EB719359168A}"/>
              </a:ext>
            </a:extLst>
          </p:cNvPr>
          <p:cNvSpPr>
            <a:spLocks noGrp="1"/>
          </p:cNvSpPr>
          <p:nvPr>
            <p:ph type="sldNum" sz="quarter" idx="12"/>
          </p:nvPr>
        </p:nvSpPr>
        <p:spPr/>
        <p:txBody>
          <a:bodyPr/>
          <a:lstStyle/>
          <a:p>
            <a:fld id="{14F762CC-E26B-C842-AA66-20B198660116}" type="slidenum">
              <a:rPr lang="en-GB" smtClean="0"/>
              <a:t>11</a:t>
            </a:fld>
            <a:endParaRPr lang="en-GB"/>
          </a:p>
        </p:txBody>
      </p:sp>
      <p:pic>
        <p:nvPicPr>
          <p:cNvPr id="1026" name="Picture 2" descr="Untappable quantum cryptography becomes practical with MDI-QKD - QuTech">
            <a:extLst>
              <a:ext uri="{FF2B5EF4-FFF2-40B4-BE49-F238E27FC236}">
                <a16:creationId xmlns:a16="http://schemas.microsoft.com/office/drawing/2014/main" id="{03599CA9-4A7C-1CD3-D48F-E5C2B58282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75500"/>
            <a:ext cx="9144000" cy="316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38F6FCA-BA0E-2D15-4298-75428AF50C01}"/>
              </a:ext>
            </a:extLst>
          </p:cNvPr>
          <p:cNvSpPr txBox="1"/>
          <p:nvPr/>
        </p:nvSpPr>
        <p:spPr>
          <a:xfrm>
            <a:off x="7828696" y="4832446"/>
            <a:ext cx="1766608" cy="311054"/>
          </a:xfrm>
          <a:prstGeom prst="rect">
            <a:avLst/>
          </a:prstGeom>
          <a:noFill/>
        </p:spPr>
        <p:txBody>
          <a:bodyPr wrap="none" lIns="0" tIns="0" rIns="0" bIns="0" rtlCol="0">
            <a:noAutofit/>
          </a:bodyPr>
          <a:lstStyle/>
          <a:p>
            <a:pPr algn="l">
              <a:lnSpc>
                <a:spcPct val="120000"/>
              </a:lnSpc>
            </a:pPr>
            <a:r>
              <a:rPr lang="en-GB" sz="1300" dirty="0">
                <a:solidFill>
                  <a:schemeClr val="bg1"/>
                </a:solidFill>
              </a:rPr>
              <a:t>S</a:t>
            </a:r>
            <a:r>
              <a:rPr lang="en-NL" sz="1300" dirty="0">
                <a:solidFill>
                  <a:schemeClr val="bg1"/>
                </a:solidFill>
              </a:rPr>
              <a:t>ource: QuTech</a:t>
            </a:r>
          </a:p>
        </p:txBody>
      </p:sp>
    </p:spTree>
    <p:extLst>
      <p:ext uri="{BB962C8B-B14F-4D97-AF65-F5344CB8AC3E}">
        <p14:creationId xmlns:p14="http://schemas.microsoft.com/office/powerpoint/2010/main" val="1402965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9F2A9-230E-31BF-9CA0-0F0E9CFECF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810A43-9BEC-2CD9-BAAC-D39199782674}"/>
              </a:ext>
            </a:extLst>
          </p:cNvPr>
          <p:cNvSpPr>
            <a:spLocks noGrp="1"/>
          </p:cNvSpPr>
          <p:nvPr>
            <p:ph type="title"/>
          </p:nvPr>
        </p:nvSpPr>
        <p:spPr>
          <a:xfrm>
            <a:off x="333216" y="741005"/>
            <a:ext cx="7753771" cy="972000"/>
          </a:xfrm>
        </p:spPr>
        <p:txBody>
          <a:bodyPr/>
          <a:lstStyle/>
          <a:p>
            <a:pPr algn="ctr"/>
            <a:r>
              <a:rPr lang="en-NL" dirty="0"/>
              <a:t>Because of their incredible processing power, quantum computers will eventually replace classical, silicon based processors </a:t>
            </a:r>
          </a:p>
        </p:txBody>
      </p:sp>
      <p:sp>
        <p:nvSpPr>
          <p:cNvPr id="4" name="Footer Placeholder 3">
            <a:extLst>
              <a:ext uri="{FF2B5EF4-FFF2-40B4-BE49-F238E27FC236}">
                <a16:creationId xmlns:a16="http://schemas.microsoft.com/office/drawing/2014/main" id="{0C88C926-3235-219E-DC9F-93486CF24A3D}"/>
              </a:ext>
            </a:extLst>
          </p:cNvPr>
          <p:cNvSpPr>
            <a:spLocks noGrp="1"/>
          </p:cNvSpPr>
          <p:nvPr>
            <p:ph type="ftr" sz="quarter" idx="11"/>
          </p:nvPr>
        </p:nvSpPr>
        <p:spPr/>
        <p:txBody>
          <a:bodyPr/>
          <a:lstStyle/>
          <a:p>
            <a:r>
              <a:rPr lang="en-GB"/>
              <a:t>AMS-IX Confidential - Internal use only</a:t>
            </a:r>
          </a:p>
        </p:txBody>
      </p:sp>
      <p:sp>
        <p:nvSpPr>
          <p:cNvPr id="5" name="Slide Number Placeholder 4">
            <a:extLst>
              <a:ext uri="{FF2B5EF4-FFF2-40B4-BE49-F238E27FC236}">
                <a16:creationId xmlns:a16="http://schemas.microsoft.com/office/drawing/2014/main" id="{46ACF32E-022B-65C5-3D99-4DCF28FA7B23}"/>
              </a:ext>
            </a:extLst>
          </p:cNvPr>
          <p:cNvSpPr>
            <a:spLocks noGrp="1"/>
          </p:cNvSpPr>
          <p:nvPr>
            <p:ph type="sldNum" sz="quarter" idx="12"/>
          </p:nvPr>
        </p:nvSpPr>
        <p:spPr/>
        <p:txBody>
          <a:bodyPr/>
          <a:lstStyle/>
          <a:p>
            <a:fld id="{14F762CC-E26B-C842-AA66-20B198660116}" type="slidenum">
              <a:rPr lang="en-GB" smtClean="0"/>
              <a:t>12</a:t>
            </a:fld>
            <a:endParaRPr lang="en-GB"/>
          </a:p>
        </p:txBody>
      </p:sp>
      <p:pic>
        <p:nvPicPr>
          <p:cNvPr id="5122" name="Picture 2" descr="Amsterdam Science Park gets new supercomputer 'Snellius' - Amsterdam  Science Park">
            <a:extLst>
              <a:ext uri="{FF2B5EF4-FFF2-40B4-BE49-F238E27FC236}">
                <a16:creationId xmlns:a16="http://schemas.microsoft.com/office/drawing/2014/main" id="{EC331900-2884-28C5-BEC8-5D7FC006BB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4" t="8711" r="-734" b="9056"/>
          <a:stretch/>
        </p:blipFill>
        <p:spPr bwMode="auto">
          <a:xfrm>
            <a:off x="-1" y="2181139"/>
            <a:ext cx="9222349" cy="29623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8BF0C8A-C54F-098A-8415-27AD0AA8589B}"/>
              </a:ext>
            </a:extLst>
          </p:cNvPr>
          <p:cNvSpPr txBox="1"/>
          <p:nvPr/>
        </p:nvSpPr>
        <p:spPr>
          <a:xfrm>
            <a:off x="7828696" y="4832446"/>
            <a:ext cx="1766608" cy="311054"/>
          </a:xfrm>
          <a:prstGeom prst="rect">
            <a:avLst/>
          </a:prstGeom>
          <a:noFill/>
        </p:spPr>
        <p:txBody>
          <a:bodyPr wrap="none" lIns="0" tIns="0" rIns="0" bIns="0" rtlCol="0">
            <a:noAutofit/>
          </a:bodyPr>
          <a:lstStyle/>
          <a:p>
            <a:pPr algn="l">
              <a:lnSpc>
                <a:spcPct val="120000"/>
              </a:lnSpc>
            </a:pPr>
            <a:r>
              <a:rPr lang="en-GB" sz="1300" dirty="0">
                <a:solidFill>
                  <a:schemeClr val="bg1"/>
                </a:solidFill>
              </a:rPr>
              <a:t>S</a:t>
            </a:r>
            <a:r>
              <a:rPr lang="en-NL" sz="1300" dirty="0">
                <a:solidFill>
                  <a:schemeClr val="bg1"/>
                </a:solidFill>
              </a:rPr>
              <a:t>ource: SURF</a:t>
            </a:r>
          </a:p>
        </p:txBody>
      </p:sp>
    </p:spTree>
    <p:extLst>
      <p:ext uri="{BB962C8B-B14F-4D97-AF65-F5344CB8AC3E}">
        <p14:creationId xmlns:p14="http://schemas.microsoft.com/office/powerpoint/2010/main" val="650137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DCF5F-2B2F-D148-CAA0-724C1A0B63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6D9E48-EC20-5FAF-7487-F85C58C01213}"/>
              </a:ext>
            </a:extLst>
          </p:cNvPr>
          <p:cNvSpPr>
            <a:spLocks noGrp="1"/>
          </p:cNvSpPr>
          <p:nvPr>
            <p:ph type="title"/>
          </p:nvPr>
        </p:nvSpPr>
        <p:spPr>
          <a:xfrm>
            <a:off x="333216" y="741005"/>
            <a:ext cx="7753771" cy="972000"/>
          </a:xfrm>
        </p:spPr>
        <p:txBody>
          <a:bodyPr/>
          <a:lstStyle/>
          <a:p>
            <a:pPr algn="ctr"/>
            <a:r>
              <a:rPr lang="en-NL" dirty="0">
                <a:solidFill>
                  <a:srgbClr val="FF0000"/>
                </a:solidFill>
              </a:rPr>
              <a:t>Because of their incredible processing power, quantum computers will eventually replace classical, silicon based processors </a:t>
            </a:r>
          </a:p>
        </p:txBody>
      </p:sp>
      <p:sp>
        <p:nvSpPr>
          <p:cNvPr id="4" name="Footer Placeholder 3">
            <a:extLst>
              <a:ext uri="{FF2B5EF4-FFF2-40B4-BE49-F238E27FC236}">
                <a16:creationId xmlns:a16="http://schemas.microsoft.com/office/drawing/2014/main" id="{4DE27185-B359-C778-A62E-196A2A6885B2}"/>
              </a:ext>
            </a:extLst>
          </p:cNvPr>
          <p:cNvSpPr>
            <a:spLocks noGrp="1"/>
          </p:cNvSpPr>
          <p:nvPr>
            <p:ph type="ftr" sz="quarter" idx="11"/>
          </p:nvPr>
        </p:nvSpPr>
        <p:spPr/>
        <p:txBody>
          <a:bodyPr/>
          <a:lstStyle/>
          <a:p>
            <a:r>
              <a:rPr lang="en-GB"/>
              <a:t>AMS-IX Confidential - Internal use only</a:t>
            </a:r>
          </a:p>
        </p:txBody>
      </p:sp>
      <p:sp>
        <p:nvSpPr>
          <p:cNvPr id="5" name="Slide Number Placeholder 4">
            <a:extLst>
              <a:ext uri="{FF2B5EF4-FFF2-40B4-BE49-F238E27FC236}">
                <a16:creationId xmlns:a16="http://schemas.microsoft.com/office/drawing/2014/main" id="{FA0F95D4-42A2-7883-C6E7-BB5048DED6C3}"/>
              </a:ext>
            </a:extLst>
          </p:cNvPr>
          <p:cNvSpPr>
            <a:spLocks noGrp="1"/>
          </p:cNvSpPr>
          <p:nvPr>
            <p:ph type="sldNum" sz="quarter" idx="12"/>
          </p:nvPr>
        </p:nvSpPr>
        <p:spPr/>
        <p:txBody>
          <a:bodyPr/>
          <a:lstStyle/>
          <a:p>
            <a:fld id="{14F762CC-E26B-C842-AA66-20B198660116}" type="slidenum">
              <a:rPr lang="en-GB" smtClean="0"/>
              <a:t>13</a:t>
            </a:fld>
            <a:endParaRPr lang="en-GB"/>
          </a:p>
        </p:txBody>
      </p:sp>
      <p:pic>
        <p:nvPicPr>
          <p:cNvPr id="5122" name="Picture 2" descr="Amsterdam Science Park gets new supercomputer 'Snellius' - Amsterdam  Science Park">
            <a:extLst>
              <a:ext uri="{FF2B5EF4-FFF2-40B4-BE49-F238E27FC236}">
                <a16:creationId xmlns:a16="http://schemas.microsoft.com/office/drawing/2014/main" id="{204842AE-B348-FE03-F753-1D9BCB6504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4" t="8711" r="-734" b="9056"/>
          <a:stretch/>
        </p:blipFill>
        <p:spPr bwMode="auto">
          <a:xfrm>
            <a:off x="-1" y="2181139"/>
            <a:ext cx="9222349" cy="29623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23DDD8D-184F-4AEA-8A13-9B34F0C82F90}"/>
              </a:ext>
            </a:extLst>
          </p:cNvPr>
          <p:cNvSpPr txBox="1"/>
          <p:nvPr/>
        </p:nvSpPr>
        <p:spPr>
          <a:xfrm>
            <a:off x="7828696" y="4832446"/>
            <a:ext cx="1766608" cy="311054"/>
          </a:xfrm>
          <a:prstGeom prst="rect">
            <a:avLst/>
          </a:prstGeom>
          <a:noFill/>
        </p:spPr>
        <p:txBody>
          <a:bodyPr wrap="none" lIns="0" tIns="0" rIns="0" bIns="0" rtlCol="0">
            <a:noAutofit/>
          </a:bodyPr>
          <a:lstStyle/>
          <a:p>
            <a:pPr algn="l">
              <a:lnSpc>
                <a:spcPct val="120000"/>
              </a:lnSpc>
            </a:pPr>
            <a:r>
              <a:rPr lang="en-GB" sz="1300" dirty="0">
                <a:solidFill>
                  <a:schemeClr val="bg1"/>
                </a:solidFill>
              </a:rPr>
              <a:t>S</a:t>
            </a:r>
            <a:r>
              <a:rPr lang="en-NL" sz="1300" dirty="0">
                <a:solidFill>
                  <a:schemeClr val="bg1"/>
                </a:solidFill>
              </a:rPr>
              <a:t>ource: SURF</a:t>
            </a:r>
          </a:p>
        </p:txBody>
      </p:sp>
    </p:spTree>
    <p:extLst>
      <p:ext uri="{BB962C8B-B14F-4D97-AF65-F5344CB8AC3E}">
        <p14:creationId xmlns:p14="http://schemas.microsoft.com/office/powerpoint/2010/main" val="1347893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C3ECB-71FD-9C5B-FCE7-1F6953ECE7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039578-E784-F57C-9E59-CDD1C082B6C0}"/>
              </a:ext>
            </a:extLst>
          </p:cNvPr>
          <p:cNvSpPr>
            <a:spLocks noGrp="1"/>
          </p:cNvSpPr>
          <p:nvPr>
            <p:ph type="title"/>
          </p:nvPr>
        </p:nvSpPr>
        <p:spPr>
          <a:xfrm>
            <a:off x="335115" y="262539"/>
            <a:ext cx="7753771" cy="972000"/>
          </a:xfrm>
        </p:spPr>
        <p:txBody>
          <a:bodyPr/>
          <a:lstStyle/>
          <a:p>
            <a:pPr algn="ctr"/>
            <a:r>
              <a:rPr lang="en-NL" dirty="0"/>
              <a:t>Qubit teleportation is bound by the speed of light</a:t>
            </a:r>
          </a:p>
        </p:txBody>
      </p:sp>
      <p:sp>
        <p:nvSpPr>
          <p:cNvPr id="4" name="Footer Placeholder 3">
            <a:extLst>
              <a:ext uri="{FF2B5EF4-FFF2-40B4-BE49-F238E27FC236}">
                <a16:creationId xmlns:a16="http://schemas.microsoft.com/office/drawing/2014/main" id="{05BB241A-8425-A885-7627-C7EBCEF6DFE9}"/>
              </a:ext>
            </a:extLst>
          </p:cNvPr>
          <p:cNvSpPr>
            <a:spLocks noGrp="1"/>
          </p:cNvSpPr>
          <p:nvPr>
            <p:ph type="ftr" sz="quarter" idx="11"/>
          </p:nvPr>
        </p:nvSpPr>
        <p:spPr/>
        <p:txBody>
          <a:bodyPr/>
          <a:lstStyle/>
          <a:p>
            <a:r>
              <a:rPr lang="en-GB"/>
              <a:t>AMS-IX Confidential - Internal use only</a:t>
            </a:r>
          </a:p>
        </p:txBody>
      </p:sp>
      <p:sp>
        <p:nvSpPr>
          <p:cNvPr id="5" name="Slide Number Placeholder 4">
            <a:extLst>
              <a:ext uri="{FF2B5EF4-FFF2-40B4-BE49-F238E27FC236}">
                <a16:creationId xmlns:a16="http://schemas.microsoft.com/office/drawing/2014/main" id="{7DE52949-8D62-1212-4383-76444CFB8F1F}"/>
              </a:ext>
            </a:extLst>
          </p:cNvPr>
          <p:cNvSpPr>
            <a:spLocks noGrp="1"/>
          </p:cNvSpPr>
          <p:nvPr>
            <p:ph type="sldNum" sz="quarter" idx="12"/>
          </p:nvPr>
        </p:nvSpPr>
        <p:spPr/>
        <p:txBody>
          <a:bodyPr/>
          <a:lstStyle/>
          <a:p>
            <a:fld id="{14F762CC-E26B-C842-AA66-20B198660116}" type="slidenum">
              <a:rPr lang="en-GB" smtClean="0"/>
              <a:t>14</a:t>
            </a:fld>
            <a:endParaRPr lang="en-GB"/>
          </a:p>
        </p:txBody>
      </p:sp>
      <p:sp>
        <p:nvSpPr>
          <p:cNvPr id="8" name="TextBox 7">
            <a:extLst>
              <a:ext uri="{FF2B5EF4-FFF2-40B4-BE49-F238E27FC236}">
                <a16:creationId xmlns:a16="http://schemas.microsoft.com/office/drawing/2014/main" id="{7826EA51-2B04-2486-C8A8-AF0930D45BD9}"/>
              </a:ext>
            </a:extLst>
          </p:cNvPr>
          <p:cNvSpPr txBox="1"/>
          <p:nvPr/>
        </p:nvSpPr>
        <p:spPr>
          <a:xfrm>
            <a:off x="7828696" y="4832446"/>
            <a:ext cx="1766608" cy="311054"/>
          </a:xfrm>
          <a:prstGeom prst="rect">
            <a:avLst/>
          </a:prstGeom>
          <a:noFill/>
        </p:spPr>
        <p:txBody>
          <a:bodyPr wrap="none" lIns="0" tIns="0" rIns="0" bIns="0" rtlCol="0">
            <a:noAutofit/>
          </a:bodyPr>
          <a:lstStyle/>
          <a:p>
            <a:pPr algn="l">
              <a:lnSpc>
                <a:spcPct val="120000"/>
              </a:lnSpc>
            </a:pPr>
            <a:r>
              <a:rPr lang="en-GB" sz="1300" dirty="0">
                <a:solidFill>
                  <a:schemeClr val="bg1"/>
                </a:solidFill>
              </a:rPr>
              <a:t>S</a:t>
            </a:r>
            <a:r>
              <a:rPr lang="en-NL" sz="1300" dirty="0">
                <a:solidFill>
                  <a:schemeClr val="bg1"/>
                </a:solidFill>
              </a:rPr>
              <a:t>ource: SURF</a:t>
            </a:r>
          </a:p>
        </p:txBody>
      </p:sp>
      <p:pic>
        <p:nvPicPr>
          <p:cNvPr id="8194" name="Picture 2" descr="Star Trek and The No-Cloning Theorem | by Andi Sama | Medium">
            <a:extLst>
              <a:ext uri="{FF2B5EF4-FFF2-40B4-BE49-F238E27FC236}">
                <a16:creationId xmlns:a16="http://schemas.microsoft.com/office/drawing/2014/main" id="{D9BABE81-883D-6755-B253-83746EE819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16" b="10791"/>
          <a:stretch/>
        </p:blipFill>
        <p:spPr bwMode="auto">
          <a:xfrm>
            <a:off x="0" y="1312905"/>
            <a:ext cx="9144000" cy="38305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FFA6C9F-20A7-5DDD-13E1-6904D722C167}"/>
              </a:ext>
            </a:extLst>
          </p:cNvPr>
          <p:cNvSpPr txBox="1"/>
          <p:nvPr/>
        </p:nvSpPr>
        <p:spPr>
          <a:xfrm>
            <a:off x="7080830" y="4832446"/>
            <a:ext cx="1766608" cy="311054"/>
          </a:xfrm>
          <a:prstGeom prst="rect">
            <a:avLst/>
          </a:prstGeom>
          <a:noFill/>
        </p:spPr>
        <p:txBody>
          <a:bodyPr wrap="none" lIns="0" tIns="0" rIns="0" bIns="0" rtlCol="0">
            <a:noAutofit/>
          </a:bodyPr>
          <a:lstStyle/>
          <a:p>
            <a:pPr algn="l">
              <a:lnSpc>
                <a:spcPct val="120000"/>
              </a:lnSpc>
            </a:pPr>
            <a:r>
              <a:rPr lang="en-GB" sz="1300" dirty="0">
                <a:solidFill>
                  <a:schemeClr val="bg1"/>
                </a:solidFill>
              </a:rPr>
              <a:t>S</a:t>
            </a:r>
            <a:r>
              <a:rPr lang="en-NL" sz="1300" dirty="0">
                <a:solidFill>
                  <a:schemeClr val="bg1"/>
                </a:solidFill>
              </a:rPr>
              <a:t>ource: andisama medium</a:t>
            </a:r>
          </a:p>
        </p:txBody>
      </p:sp>
    </p:spTree>
    <p:extLst>
      <p:ext uri="{BB962C8B-B14F-4D97-AF65-F5344CB8AC3E}">
        <p14:creationId xmlns:p14="http://schemas.microsoft.com/office/powerpoint/2010/main" val="358441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1B96B-7E2F-0CC7-43B5-E7BBDCC3D2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480697-D441-0AF8-A4BB-EC71D7A5B5A3}"/>
              </a:ext>
            </a:extLst>
          </p:cNvPr>
          <p:cNvSpPr>
            <a:spLocks noGrp="1"/>
          </p:cNvSpPr>
          <p:nvPr>
            <p:ph type="title"/>
          </p:nvPr>
        </p:nvSpPr>
        <p:spPr>
          <a:xfrm>
            <a:off x="335115" y="262539"/>
            <a:ext cx="7753771" cy="972000"/>
          </a:xfrm>
        </p:spPr>
        <p:txBody>
          <a:bodyPr/>
          <a:lstStyle/>
          <a:p>
            <a:pPr algn="ctr"/>
            <a:r>
              <a:rPr lang="en-NL" dirty="0">
                <a:solidFill>
                  <a:srgbClr val="92D050"/>
                </a:solidFill>
              </a:rPr>
              <a:t>Qubit teleportation is bound by the speed of light</a:t>
            </a:r>
          </a:p>
        </p:txBody>
      </p:sp>
      <p:sp>
        <p:nvSpPr>
          <p:cNvPr id="4" name="Footer Placeholder 3">
            <a:extLst>
              <a:ext uri="{FF2B5EF4-FFF2-40B4-BE49-F238E27FC236}">
                <a16:creationId xmlns:a16="http://schemas.microsoft.com/office/drawing/2014/main" id="{04F24E84-2222-9958-223E-4EF5C49521BF}"/>
              </a:ext>
            </a:extLst>
          </p:cNvPr>
          <p:cNvSpPr>
            <a:spLocks noGrp="1"/>
          </p:cNvSpPr>
          <p:nvPr>
            <p:ph type="ftr" sz="quarter" idx="11"/>
          </p:nvPr>
        </p:nvSpPr>
        <p:spPr/>
        <p:txBody>
          <a:bodyPr/>
          <a:lstStyle/>
          <a:p>
            <a:r>
              <a:rPr lang="en-GB"/>
              <a:t>AMS-IX Confidential - Internal use only</a:t>
            </a:r>
          </a:p>
        </p:txBody>
      </p:sp>
      <p:sp>
        <p:nvSpPr>
          <p:cNvPr id="5" name="Slide Number Placeholder 4">
            <a:extLst>
              <a:ext uri="{FF2B5EF4-FFF2-40B4-BE49-F238E27FC236}">
                <a16:creationId xmlns:a16="http://schemas.microsoft.com/office/drawing/2014/main" id="{3779394A-C4DA-A806-216F-497FD99254FF}"/>
              </a:ext>
            </a:extLst>
          </p:cNvPr>
          <p:cNvSpPr>
            <a:spLocks noGrp="1"/>
          </p:cNvSpPr>
          <p:nvPr>
            <p:ph type="sldNum" sz="quarter" idx="12"/>
          </p:nvPr>
        </p:nvSpPr>
        <p:spPr/>
        <p:txBody>
          <a:bodyPr/>
          <a:lstStyle/>
          <a:p>
            <a:fld id="{14F762CC-E26B-C842-AA66-20B198660116}" type="slidenum">
              <a:rPr lang="en-GB" smtClean="0"/>
              <a:t>15</a:t>
            </a:fld>
            <a:endParaRPr lang="en-GB"/>
          </a:p>
        </p:txBody>
      </p:sp>
      <p:sp>
        <p:nvSpPr>
          <p:cNvPr id="8" name="TextBox 7">
            <a:extLst>
              <a:ext uri="{FF2B5EF4-FFF2-40B4-BE49-F238E27FC236}">
                <a16:creationId xmlns:a16="http://schemas.microsoft.com/office/drawing/2014/main" id="{A4CA49B6-D24C-F5A3-E115-8D4B0E167E74}"/>
              </a:ext>
            </a:extLst>
          </p:cNvPr>
          <p:cNvSpPr txBox="1"/>
          <p:nvPr/>
        </p:nvSpPr>
        <p:spPr>
          <a:xfrm>
            <a:off x="7828696" y="4832446"/>
            <a:ext cx="1766608" cy="311054"/>
          </a:xfrm>
          <a:prstGeom prst="rect">
            <a:avLst/>
          </a:prstGeom>
          <a:noFill/>
        </p:spPr>
        <p:txBody>
          <a:bodyPr wrap="none" lIns="0" tIns="0" rIns="0" bIns="0" rtlCol="0">
            <a:noAutofit/>
          </a:bodyPr>
          <a:lstStyle/>
          <a:p>
            <a:pPr algn="l">
              <a:lnSpc>
                <a:spcPct val="120000"/>
              </a:lnSpc>
            </a:pPr>
            <a:r>
              <a:rPr lang="en-GB" sz="1300" dirty="0">
                <a:solidFill>
                  <a:schemeClr val="bg1"/>
                </a:solidFill>
              </a:rPr>
              <a:t>S</a:t>
            </a:r>
            <a:r>
              <a:rPr lang="en-NL" sz="1300" dirty="0">
                <a:solidFill>
                  <a:schemeClr val="bg1"/>
                </a:solidFill>
              </a:rPr>
              <a:t>ource: SURF</a:t>
            </a:r>
          </a:p>
        </p:txBody>
      </p:sp>
      <p:pic>
        <p:nvPicPr>
          <p:cNvPr id="8194" name="Picture 2" descr="Star Trek and The No-Cloning Theorem | by Andi Sama | Medium">
            <a:extLst>
              <a:ext uri="{FF2B5EF4-FFF2-40B4-BE49-F238E27FC236}">
                <a16:creationId xmlns:a16="http://schemas.microsoft.com/office/drawing/2014/main" id="{6AAB1E33-D48C-B330-E8AF-65FB7BB559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16" b="10791"/>
          <a:stretch/>
        </p:blipFill>
        <p:spPr bwMode="auto">
          <a:xfrm>
            <a:off x="0" y="1312905"/>
            <a:ext cx="9144000" cy="38305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2A7A00B-198F-A173-AFAD-93214B5E228C}"/>
              </a:ext>
            </a:extLst>
          </p:cNvPr>
          <p:cNvSpPr txBox="1"/>
          <p:nvPr/>
        </p:nvSpPr>
        <p:spPr>
          <a:xfrm>
            <a:off x="7080830" y="4832446"/>
            <a:ext cx="1766608" cy="311054"/>
          </a:xfrm>
          <a:prstGeom prst="rect">
            <a:avLst/>
          </a:prstGeom>
          <a:noFill/>
        </p:spPr>
        <p:txBody>
          <a:bodyPr wrap="none" lIns="0" tIns="0" rIns="0" bIns="0" rtlCol="0">
            <a:noAutofit/>
          </a:bodyPr>
          <a:lstStyle/>
          <a:p>
            <a:pPr algn="l">
              <a:lnSpc>
                <a:spcPct val="120000"/>
              </a:lnSpc>
            </a:pPr>
            <a:r>
              <a:rPr lang="en-GB" sz="1300" dirty="0">
                <a:solidFill>
                  <a:schemeClr val="bg1"/>
                </a:solidFill>
              </a:rPr>
              <a:t>S</a:t>
            </a:r>
            <a:r>
              <a:rPr lang="en-NL" sz="1300" dirty="0">
                <a:solidFill>
                  <a:schemeClr val="bg1"/>
                </a:solidFill>
              </a:rPr>
              <a:t>ource: andisama medium</a:t>
            </a:r>
          </a:p>
        </p:txBody>
      </p:sp>
    </p:spTree>
    <p:extLst>
      <p:ext uri="{BB962C8B-B14F-4D97-AF65-F5344CB8AC3E}">
        <p14:creationId xmlns:p14="http://schemas.microsoft.com/office/powerpoint/2010/main" val="682273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9F106-D560-DC11-C307-BCB64A3911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BFCBC9-0AB5-54D3-1CB5-F20585B31B8D}"/>
              </a:ext>
            </a:extLst>
          </p:cNvPr>
          <p:cNvSpPr>
            <a:spLocks noGrp="1"/>
          </p:cNvSpPr>
          <p:nvPr>
            <p:ph type="title"/>
          </p:nvPr>
        </p:nvSpPr>
        <p:spPr>
          <a:xfrm>
            <a:off x="4133645" y="744090"/>
            <a:ext cx="3681643" cy="3791910"/>
          </a:xfrm>
        </p:spPr>
        <p:txBody>
          <a:bodyPr/>
          <a:lstStyle/>
          <a:p>
            <a:pPr algn="ctr"/>
            <a:r>
              <a:rPr lang="en-NL" dirty="0"/>
              <a:t>The BB84 algorithm for secure quantum communication got its name from Orwell’s </a:t>
            </a:r>
            <a:r>
              <a:rPr lang="en-NL" i="1" dirty="0"/>
              <a:t>1984</a:t>
            </a:r>
            <a:r>
              <a:rPr lang="en-NL" dirty="0"/>
              <a:t> because it prevents Big Brother from watching</a:t>
            </a:r>
          </a:p>
        </p:txBody>
      </p:sp>
      <p:sp>
        <p:nvSpPr>
          <p:cNvPr id="5" name="Slide Number Placeholder 4">
            <a:extLst>
              <a:ext uri="{FF2B5EF4-FFF2-40B4-BE49-F238E27FC236}">
                <a16:creationId xmlns:a16="http://schemas.microsoft.com/office/drawing/2014/main" id="{B7310C77-8A35-515B-ADBB-60B1CF7306DB}"/>
              </a:ext>
            </a:extLst>
          </p:cNvPr>
          <p:cNvSpPr>
            <a:spLocks noGrp="1"/>
          </p:cNvSpPr>
          <p:nvPr>
            <p:ph type="sldNum" sz="quarter" idx="12"/>
          </p:nvPr>
        </p:nvSpPr>
        <p:spPr/>
        <p:txBody>
          <a:bodyPr/>
          <a:lstStyle/>
          <a:p>
            <a:fld id="{14F762CC-E26B-C842-AA66-20B198660116}" type="slidenum">
              <a:rPr lang="en-GB" smtClean="0"/>
              <a:t>16</a:t>
            </a:fld>
            <a:endParaRPr lang="en-GB"/>
          </a:p>
        </p:txBody>
      </p:sp>
      <p:sp>
        <p:nvSpPr>
          <p:cNvPr id="8" name="TextBox 7">
            <a:extLst>
              <a:ext uri="{FF2B5EF4-FFF2-40B4-BE49-F238E27FC236}">
                <a16:creationId xmlns:a16="http://schemas.microsoft.com/office/drawing/2014/main" id="{234539DF-3BF9-977E-BD25-7AE9BE05D8DD}"/>
              </a:ext>
            </a:extLst>
          </p:cNvPr>
          <p:cNvSpPr txBox="1"/>
          <p:nvPr/>
        </p:nvSpPr>
        <p:spPr>
          <a:xfrm>
            <a:off x="7828696" y="4832446"/>
            <a:ext cx="1766608" cy="311054"/>
          </a:xfrm>
          <a:prstGeom prst="rect">
            <a:avLst/>
          </a:prstGeom>
          <a:noFill/>
        </p:spPr>
        <p:txBody>
          <a:bodyPr wrap="none" lIns="0" tIns="0" rIns="0" bIns="0" rtlCol="0">
            <a:noAutofit/>
          </a:bodyPr>
          <a:lstStyle/>
          <a:p>
            <a:pPr algn="l">
              <a:lnSpc>
                <a:spcPct val="120000"/>
              </a:lnSpc>
            </a:pPr>
            <a:r>
              <a:rPr lang="en-GB" sz="1300" dirty="0">
                <a:solidFill>
                  <a:schemeClr val="bg1"/>
                </a:solidFill>
              </a:rPr>
              <a:t>S</a:t>
            </a:r>
            <a:r>
              <a:rPr lang="en-NL" sz="1300" dirty="0">
                <a:solidFill>
                  <a:schemeClr val="bg1"/>
                </a:solidFill>
              </a:rPr>
              <a:t>ource: SURF</a:t>
            </a:r>
          </a:p>
        </p:txBody>
      </p:sp>
      <p:sp>
        <p:nvSpPr>
          <p:cNvPr id="3" name="TextBox 2">
            <a:extLst>
              <a:ext uri="{FF2B5EF4-FFF2-40B4-BE49-F238E27FC236}">
                <a16:creationId xmlns:a16="http://schemas.microsoft.com/office/drawing/2014/main" id="{7C1FADBE-3CD7-4A0B-E953-6A5E8877482B}"/>
              </a:ext>
            </a:extLst>
          </p:cNvPr>
          <p:cNvSpPr txBox="1"/>
          <p:nvPr/>
        </p:nvSpPr>
        <p:spPr>
          <a:xfrm>
            <a:off x="7080830" y="4832446"/>
            <a:ext cx="1766608" cy="311054"/>
          </a:xfrm>
          <a:prstGeom prst="rect">
            <a:avLst/>
          </a:prstGeom>
          <a:noFill/>
        </p:spPr>
        <p:txBody>
          <a:bodyPr wrap="none" lIns="0" tIns="0" rIns="0" bIns="0" rtlCol="0">
            <a:noAutofit/>
          </a:bodyPr>
          <a:lstStyle/>
          <a:p>
            <a:pPr algn="l">
              <a:lnSpc>
                <a:spcPct val="120000"/>
              </a:lnSpc>
            </a:pPr>
            <a:r>
              <a:rPr lang="en-GB" sz="1300" dirty="0">
                <a:solidFill>
                  <a:schemeClr val="bg1"/>
                </a:solidFill>
              </a:rPr>
              <a:t>S</a:t>
            </a:r>
            <a:r>
              <a:rPr lang="en-NL" sz="1300" dirty="0">
                <a:solidFill>
                  <a:schemeClr val="bg1"/>
                </a:solidFill>
              </a:rPr>
              <a:t>ource: andisama medium</a:t>
            </a:r>
          </a:p>
        </p:txBody>
      </p:sp>
      <p:pic>
        <p:nvPicPr>
          <p:cNvPr id="12290" name="Picture 2" descr="Nieuws: '1984' bovenaan digitale Russische bestsellerlijsten – Boekenkrant  – Alles over boeken">
            <a:extLst>
              <a:ext uri="{FF2B5EF4-FFF2-40B4-BE49-F238E27FC236}">
                <a16:creationId xmlns:a16="http://schemas.microsoft.com/office/drawing/2014/main" id="{B61EDF73-BEFF-4140-6A3F-1A551CF72E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58" y="0"/>
            <a:ext cx="343217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790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C1F29-9657-128E-43CE-1B1591ADA9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2DDF76-1548-42F2-DF43-8CCE1E811345}"/>
              </a:ext>
            </a:extLst>
          </p:cNvPr>
          <p:cNvSpPr>
            <a:spLocks noGrp="1"/>
          </p:cNvSpPr>
          <p:nvPr>
            <p:ph type="title"/>
          </p:nvPr>
        </p:nvSpPr>
        <p:spPr>
          <a:xfrm>
            <a:off x="4133645" y="744090"/>
            <a:ext cx="3681643" cy="3791910"/>
          </a:xfrm>
        </p:spPr>
        <p:txBody>
          <a:bodyPr/>
          <a:lstStyle/>
          <a:p>
            <a:pPr algn="ctr"/>
            <a:r>
              <a:rPr lang="en-NL" dirty="0">
                <a:solidFill>
                  <a:srgbClr val="FF0000"/>
                </a:solidFill>
              </a:rPr>
              <a:t>The BB84 algorithm for secure quantum communication got its name from Orwell’s </a:t>
            </a:r>
            <a:r>
              <a:rPr lang="en-NL" i="1" dirty="0">
                <a:solidFill>
                  <a:srgbClr val="FF0000"/>
                </a:solidFill>
              </a:rPr>
              <a:t>1984</a:t>
            </a:r>
            <a:r>
              <a:rPr lang="en-NL" dirty="0">
                <a:solidFill>
                  <a:srgbClr val="FF0000"/>
                </a:solidFill>
              </a:rPr>
              <a:t> because it prevents Big Brother from watching</a:t>
            </a:r>
          </a:p>
        </p:txBody>
      </p:sp>
      <p:sp>
        <p:nvSpPr>
          <p:cNvPr id="5" name="Slide Number Placeholder 4">
            <a:extLst>
              <a:ext uri="{FF2B5EF4-FFF2-40B4-BE49-F238E27FC236}">
                <a16:creationId xmlns:a16="http://schemas.microsoft.com/office/drawing/2014/main" id="{CD3B31AB-E55A-735A-67B0-6FF639F2C8A6}"/>
              </a:ext>
            </a:extLst>
          </p:cNvPr>
          <p:cNvSpPr>
            <a:spLocks noGrp="1"/>
          </p:cNvSpPr>
          <p:nvPr>
            <p:ph type="sldNum" sz="quarter" idx="12"/>
          </p:nvPr>
        </p:nvSpPr>
        <p:spPr/>
        <p:txBody>
          <a:bodyPr/>
          <a:lstStyle/>
          <a:p>
            <a:fld id="{14F762CC-E26B-C842-AA66-20B198660116}" type="slidenum">
              <a:rPr lang="en-GB" smtClean="0"/>
              <a:t>17</a:t>
            </a:fld>
            <a:endParaRPr lang="en-GB"/>
          </a:p>
        </p:txBody>
      </p:sp>
      <p:sp>
        <p:nvSpPr>
          <p:cNvPr id="8" name="TextBox 7">
            <a:extLst>
              <a:ext uri="{FF2B5EF4-FFF2-40B4-BE49-F238E27FC236}">
                <a16:creationId xmlns:a16="http://schemas.microsoft.com/office/drawing/2014/main" id="{4F59E54C-547C-8FDB-B7F5-FBEAD1D882C3}"/>
              </a:ext>
            </a:extLst>
          </p:cNvPr>
          <p:cNvSpPr txBox="1"/>
          <p:nvPr/>
        </p:nvSpPr>
        <p:spPr>
          <a:xfrm>
            <a:off x="7828696" y="4832446"/>
            <a:ext cx="1766608" cy="311054"/>
          </a:xfrm>
          <a:prstGeom prst="rect">
            <a:avLst/>
          </a:prstGeom>
          <a:noFill/>
        </p:spPr>
        <p:txBody>
          <a:bodyPr wrap="none" lIns="0" tIns="0" rIns="0" bIns="0" rtlCol="0">
            <a:noAutofit/>
          </a:bodyPr>
          <a:lstStyle/>
          <a:p>
            <a:pPr algn="l">
              <a:lnSpc>
                <a:spcPct val="120000"/>
              </a:lnSpc>
            </a:pPr>
            <a:r>
              <a:rPr lang="en-GB" sz="1300" dirty="0">
                <a:solidFill>
                  <a:schemeClr val="bg1"/>
                </a:solidFill>
              </a:rPr>
              <a:t>S</a:t>
            </a:r>
            <a:r>
              <a:rPr lang="en-NL" sz="1300" dirty="0">
                <a:solidFill>
                  <a:schemeClr val="bg1"/>
                </a:solidFill>
              </a:rPr>
              <a:t>ource: SURF</a:t>
            </a:r>
          </a:p>
        </p:txBody>
      </p:sp>
      <p:sp>
        <p:nvSpPr>
          <p:cNvPr id="3" name="TextBox 2">
            <a:extLst>
              <a:ext uri="{FF2B5EF4-FFF2-40B4-BE49-F238E27FC236}">
                <a16:creationId xmlns:a16="http://schemas.microsoft.com/office/drawing/2014/main" id="{EA3E294B-C470-4FFC-BCE0-81A59E6E1735}"/>
              </a:ext>
            </a:extLst>
          </p:cNvPr>
          <p:cNvSpPr txBox="1"/>
          <p:nvPr/>
        </p:nvSpPr>
        <p:spPr>
          <a:xfrm>
            <a:off x="7080830" y="4832446"/>
            <a:ext cx="1766608" cy="311054"/>
          </a:xfrm>
          <a:prstGeom prst="rect">
            <a:avLst/>
          </a:prstGeom>
          <a:noFill/>
        </p:spPr>
        <p:txBody>
          <a:bodyPr wrap="none" lIns="0" tIns="0" rIns="0" bIns="0" rtlCol="0">
            <a:noAutofit/>
          </a:bodyPr>
          <a:lstStyle/>
          <a:p>
            <a:pPr algn="l">
              <a:lnSpc>
                <a:spcPct val="120000"/>
              </a:lnSpc>
            </a:pPr>
            <a:r>
              <a:rPr lang="en-GB" sz="1300" dirty="0">
                <a:solidFill>
                  <a:schemeClr val="bg1"/>
                </a:solidFill>
              </a:rPr>
              <a:t>S</a:t>
            </a:r>
            <a:r>
              <a:rPr lang="en-NL" sz="1300" dirty="0">
                <a:solidFill>
                  <a:schemeClr val="bg1"/>
                </a:solidFill>
              </a:rPr>
              <a:t>ource: andisama medium</a:t>
            </a:r>
          </a:p>
        </p:txBody>
      </p:sp>
      <p:pic>
        <p:nvPicPr>
          <p:cNvPr id="12290" name="Picture 2" descr="Nieuws: '1984' bovenaan digitale Russische bestsellerlijsten – Boekenkrant  – Alles over boeken">
            <a:extLst>
              <a:ext uri="{FF2B5EF4-FFF2-40B4-BE49-F238E27FC236}">
                <a16:creationId xmlns:a16="http://schemas.microsoft.com/office/drawing/2014/main" id="{BFEB639A-2B3C-BDB1-BF44-74BD20A605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58" y="0"/>
            <a:ext cx="343217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931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48A3B-A8E7-CFF1-5014-94A46C4CCF99}"/>
              </a:ext>
            </a:extLst>
          </p:cNvPr>
          <p:cNvSpPr>
            <a:spLocks noGrp="1"/>
          </p:cNvSpPr>
          <p:nvPr>
            <p:ph type="title"/>
          </p:nvPr>
        </p:nvSpPr>
        <p:spPr/>
        <p:txBody>
          <a:bodyPr/>
          <a:lstStyle/>
          <a:p>
            <a:r>
              <a:rPr lang="en-NL" dirty="0"/>
              <a:t>Quantum Technology</a:t>
            </a:r>
          </a:p>
        </p:txBody>
      </p:sp>
      <p:sp>
        <p:nvSpPr>
          <p:cNvPr id="3" name="Content Placeholder 2">
            <a:extLst>
              <a:ext uri="{FF2B5EF4-FFF2-40B4-BE49-F238E27FC236}">
                <a16:creationId xmlns:a16="http://schemas.microsoft.com/office/drawing/2014/main" id="{8A258428-74E9-FC1A-6E82-7ACF9619262C}"/>
              </a:ext>
            </a:extLst>
          </p:cNvPr>
          <p:cNvSpPr>
            <a:spLocks noGrp="1"/>
          </p:cNvSpPr>
          <p:nvPr>
            <p:ph idx="1"/>
          </p:nvPr>
        </p:nvSpPr>
        <p:spPr>
          <a:xfrm>
            <a:off x="540001" y="2191264"/>
            <a:ext cx="6983999" cy="2452736"/>
          </a:xfrm>
        </p:spPr>
        <p:txBody>
          <a:bodyPr/>
          <a:lstStyle/>
          <a:p>
            <a:r>
              <a:rPr lang="en-NL" sz="1800" dirty="0"/>
              <a:t>Quantum Computing</a:t>
            </a:r>
          </a:p>
          <a:p>
            <a:r>
              <a:rPr lang="en-NL" sz="1800" dirty="0"/>
              <a:t>Quantum Communication</a:t>
            </a:r>
          </a:p>
          <a:p>
            <a:r>
              <a:rPr lang="en-NL" sz="1800" dirty="0"/>
              <a:t>Quantum Sensing</a:t>
            </a:r>
          </a:p>
        </p:txBody>
      </p:sp>
      <p:sp>
        <p:nvSpPr>
          <p:cNvPr id="5" name="Slide Number Placeholder 4">
            <a:extLst>
              <a:ext uri="{FF2B5EF4-FFF2-40B4-BE49-F238E27FC236}">
                <a16:creationId xmlns:a16="http://schemas.microsoft.com/office/drawing/2014/main" id="{363BB753-105E-6B8E-C732-D8965345CE15}"/>
              </a:ext>
            </a:extLst>
          </p:cNvPr>
          <p:cNvSpPr>
            <a:spLocks noGrp="1"/>
          </p:cNvSpPr>
          <p:nvPr>
            <p:ph type="sldNum" sz="quarter" idx="12"/>
          </p:nvPr>
        </p:nvSpPr>
        <p:spPr/>
        <p:txBody>
          <a:bodyPr/>
          <a:lstStyle/>
          <a:p>
            <a:fld id="{14F762CC-E26B-C842-AA66-20B198660116}" type="slidenum">
              <a:rPr lang="en-GB" smtClean="0"/>
              <a:t>18</a:t>
            </a:fld>
            <a:endParaRPr lang="en-GB"/>
          </a:p>
        </p:txBody>
      </p:sp>
    </p:spTree>
    <p:extLst>
      <p:ext uri="{BB962C8B-B14F-4D97-AF65-F5344CB8AC3E}">
        <p14:creationId xmlns:p14="http://schemas.microsoft.com/office/powerpoint/2010/main" val="3897073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3FE0C-78DF-9861-CE9F-B21A056047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98C80A-747F-2F77-87DE-482F406CFDF1}"/>
              </a:ext>
            </a:extLst>
          </p:cNvPr>
          <p:cNvSpPr>
            <a:spLocks noGrp="1"/>
          </p:cNvSpPr>
          <p:nvPr>
            <p:ph type="title"/>
          </p:nvPr>
        </p:nvSpPr>
        <p:spPr/>
        <p:txBody>
          <a:bodyPr/>
          <a:lstStyle/>
          <a:p>
            <a:r>
              <a:rPr lang="en-NL" dirty="0"/>
              <a:t>Quantum Technology</a:t>
            </a:r>
          </a:p>
        </p:txBody>
      </p:sp>
      <p:sp>
        <p:nvSpPr>
          <p:cNvPr id="3" name="Content Placeholder 2">
            <a:extLst>
              <a:ext uri="{FF2B5EF4-FFF2-40B4-BE49-F238E27FC236}">
                <a16:creationId xmlns:a16="http://schemas.microsoft.com/office/drawing/2014/main" id="{91AF607A-1B8D-7698-CB0E-CAFEB5E52390}"/>
              </a:ext>
            </a:extLst>
          </p:cNvPr>
          <p:cNvSpPr>
            <a:spLocks noGrp="1"/>
          </p:cNvSpPr>
          <p:nvPr>
            <p:ph idx="1"/>
          </p:nvPr>
        </p:nvSpPr>
        <p:spPr>
          <a:xfrm>
            <a:off x="540001" y="2191264"/>
            <a:ext cx="6983999" cy="2452736"/>
          </a:xfrm>
        </p:spPr>
        <p:txBody>
          <a:bodyPr/>
          <a:lstStyle/>
          <a:p>
            <a:r>
              <a:rPr lang="en-NL" sz="1800" dirty="0"/>
              <a:t>Quantum Computing</a:t>
            </a:r>
          </a:p>
          <a:p>
            <a:pPr marL="0" indent="0">
              <a:buNone/>
            </a:pPr>
            <a:r>
              <a:rPr lang="en-NL" sz="4000" b="1" dirty="0"/>
              <a:t>Quantum Communication</a:t>
            </a:r>
          </a:p>
          <a:p>
            <a:r>
              <a:rPr lang="en-NL" sz="1800" dirty="0"/>
              <a:t>Quantum Sensing</a:t>
            </a:r>
          </a:p>
        </p:txBody>
      </p:sp>
      <p:sp>
        <p:nvSpPr>
          <p:cNvPr id="5" name="Slide Number Placeholder 4">
            <a:extLst>
              <a:ext uri="{FF2B5EF4-FFF2-40B4-BE49-F238E27FC236}">
                <a16:creationId xmlns:a16="http://schemas.microsoft.com/office/drawing/2014/main" id="{3B5B6874-611E-F9F6-3FEA-08636DD26057}"/>
              </a:ext>
            </a:extLst>
          </p:cNvPr>
          <p:cNvSpPr>
            <a:spLocks noGrp="1"/>
          </p:cNvSpPr>
          <p:nvPr>
            <p:ph type="sldNum" sz="quarter" idx="12"/>
          </p:nvPr>
        </p:nvSpPr>
        <p:spPr/>
        <p:txBody>
          <a:bodyPr/>
          <a:lstStyle/>
          <a:p>
            <a:fld id="{14F762CC-E26B-C842-AA66-20B198660116}" type="slidenum">
              <a:rPr lang="en-GB" smtClean="0"/>
              <a:t>19</a:t>
            </a:fld>
            <a:endParaRPr lang="en-GB"/>
          </a:p>
        </p:txBody>
      </p:sp>
    </p:spTree>
    <p:extLst>
      <p:ext uri="{BB962C8B-B14F-4D97-AF65-F5344CB8AC3E}">
        <p14:creationId xmlns:p14="http://schemas.microsoft.com/office/powerpoint/2010/main" val="11592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910B4-8064-1988-246A-2E205BF03496}"/>
              </a:ext>
            </a:extLst>
          </p:cNvPr>
          <p:cNvSpPr>
            <a:spLocks noGrp="1"/>
          </p:cNvSpPr>
          <p:nvPr>
            <p:ph type="title"/>
          </p:nvPr>
        </p:nvSpPr>
        <p:spPr/>
        <p:txBody>
          <a:bodyPr/>
          <a:lstStyle/>
          <a:p>
            <a:r>
              <a:rPr lang="en-NL" dirty="0"/>
              <a:t>WARNING</a:t>
            </a:r>
          </a:p>
        </p:txBody>
      </p:sp>
      <p:pic>
        <p:nvPicPr>
          <p:cNvPr id="23554" name="Picture 2" descr="129,500+ Yellow Warning Sign Stock Photos, Pictures ...">
            <a:extLst>
              <a:ext uri="{FF2B5EF4-FFF2-40B4-BE49-F238E27FC236}">
                <a16:creationId xmlns:a16="http://schemas.microsoft.com/office/drawing/2014/main" id="{DE2B7B25-4A8C-DFDE-5CB9-FBDB1B60C27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593492" cy="51382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129,500+ Yellow Warning Sign Stock Photos, Pictures ...">
            <a:extLst>
              <a:ext uri="{FF2B5EF4-FFF2-40B4-BE49-F238E27FC236}">
                <a16:creationId xmlns:a16="http://schemas.microsoft.com/office/drawing/2014/main" id="{50E44DD8-F3BA-4400-2449-36870652CA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8262"/>
          <a:stretch/>
        </p:blipFill>
        <p:spPr bwMode="auto">
          <a:xfrm>
            <a:off x="4572000" y="5293"/>
            <a:ext cx="4572000" cy="51382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BFC9A2D-E64F-16BC-11FB-D85B1554A6D2}"/>
              </a:ext>
            </a:extLst>
          </p:cNvPr>
          <p:cNvSpPr txBox="1"/>
          <p:nvPr/>
        </p:nvSpPr>
        <p:spPr>
          <a:xfrm>
            <a:off x="391886" y="1953912"/>
            <a:ext cx="7339913" cy="1235675"/>
          </a:xfrm>
          <a:prstGeom prst="rect">
            <a:avLst/>
          </a:prstGeom>
          <a:noFill/>
        </p:spPr>
        <p:txBody>
          <a:bodyPr wrap="none" lIns="0" tIns="0" rIns="0" bIns="0" rtlCol="0">
            <a:noAutofit/>
          </a:bodyPr>
          <a:lstStyle/>
          <a:p>
            <a:pPr algn="l">
              <a:lnSpc>
                <a:spcPct val="120000"/>
              </a:lnSpc>
            </a:pPr>
            <a:r>
              <a:rPr lang="en-NL" sz="5400" dirty="0">
                <a:latin typeface="Phosphate Solid" panose="02000506050000020004" pitchFamily="2" charset="77"/>
                <a:cs typeface="Phosphate Solid" panose="02000506050000020004" pitchFamily="2" charset="77"/>
              </a:rPr>
              <a:t>MAY CONTAIN TRACES OF AI</a:t>
            </a:r>
          </a:p>
        </p:txBody>
      </p:sp>
    </p:spTree>
    <p:extLst>
      <p:ext uri="{BB962C8B-B14F-4D97-AF65-F5344CB8AC3E}">
        <p14:creationId xmlns:p14="http://schemas.microsoft.com/office/powerpoint/2010/main" val="1953339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B4454-F599-8EF8-41F1-280051307C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1969AE-4786-48C6-8F17-252F75EE2587}"/>
              </a:ext>
            </a:extLst>
          </p:cNvPr>
          <p:cNvSpPr>
            <a:spLocks noGrp="1"/>
          </p:cNvSpPr>
          <p:nvPr>
            <p:ph type="title"/>
          </p:nvPr>
        </p:nvSpPr>
        <p:spPr/>
        <p:txBody>
          <a:bodyPr/>
          <a:lstStyle/>
          <a:p>
            <a:r>
              <a:rPr lang="en-NL" dirty="0"/>
              <a:t>Quantum Technology</a:t>
            </a:r>
          </a:p>
        </p:txBody>
      </p:sp>
      <p:sp>
        <p:nvSpPr>
          <p:cNvPr id="3" name="Content Placeholder 2">
            <a:extLst>
              <a:ext uri="{FF2B5EF4-FFF2-40B4-BE49-F238E27FC236}">
                <a16:creationId xmlns:a16="http://schemas.microsoft.com/office/drawing/2014/main" id="{840FC92A-C9F6-FC14-F3B0-DDAE6CABCBEC}"/>
              </a:ext>
            </a:extLst>
          </p:cNvPr>
          <p:cNvSpPr>
            <a:spLocks noGrp="1"/>
          </p:cNvSpPr>
          <p:nvPr>
            <p:ph idx="1"/>
          </p:nvPr>
        </p:nvSpPr>
        <p:spPr>
          <a:xfrm>
            <a:off x="540001" y="2191264"/>
            <a:ext cx="6983999" cy="2452736"/>
          </a:xfrm>
        </p:spPr>
        <p:txBody>
          <a:bodyPr/>
          <a:lstStyle/>
          <a:p>
            <a:pPr marL="0" indent="0">
              <a:buNone/>
            </a:pPr>
            <a:r>
              <a:rPr lang="en-NL" sz="1800" dirty="0"/>
              <a:t> </a:t>
            </a:r>
          </a:p>
          <a:p>
            <a:pPr marL="0" indent="0">
              <a:buNone/>
            </a:pPr>
            <a:r>
              <a:rPr lang="en-NL" sz="4000" b="1" dirty="0"/>
              <a:t>Quantum Communication</a:t>
            </a:r>
          </a:p>
        </p:txBody>
      </p:sp>
      <p:sp>
        <p:nvSpPr>
          <p:cNvPr id="5" name="Slide Number Placeholder 4">
            <a:extLst>
              <a:ext uri="{FF2B5EF4-FFF2-40B4-BE49-F238E27FC236}">
                <a16:creationId xmlns:a16="http://schemas.microsoft.com/office/drawing/2014/main" id="{4A46F669-7200-34FB-FE9F-59A41BCEF6B5}"/>
              </a:ext>
            </a:extLst>
          </p:cNvPr>
          <p:cNvSpPr>
            <a:spLocks noGrp="1"/>
          </p:cNvSpPr>
          <p:nvPr>
            <p:ph type="sldNum" sz="quarter" idx="12"/>
          </p:nvPr>
        </p:nvSpPr>
        <p:spPr/>
        <p:txBody>
          <a:bodyPr/>
          <a:lstStyle/>
          <a:p>
            <a:fld id="{14F762CC-E26B-C842-AA66-20B198660116}" type="slidenum">
              <a:rPr lang="en-GB" smtClean="0"/>
              <a:t>20</a:t>
            </a:fld>
            <a:endParaRPr lang="en-GB"/>
          </a:p>
        </p:txBody>
      </p:sp>
    </p:spTree>
    <p:extLst>
      <p:ext uri="{BB962C8B-B14F-4D97-AF65-F5344CB8AC3E}">
        <p14:creationId xmlns:p14="http://schemas.microsoft.com/office/powerpoint/2010/main" val="3178504940"/>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D3454-1A1B-D355-E5A0-01D76A9007B9}"/>
              </a:ext>
            </a:extLst>
          </p:cNvPr>
          <p:cNvSpPr>
            <a:spLocks noGrp="1"/>
          </p:cNvSpPr>
          <p:nvPr>
            <p:ph type="title"/>
          </p:nvPr>
        </p:nvSpPr>
        <p:spPr/>
        <p:txBody>
          <a:bodyPr/>
          <a:lstStyle/>
          <a:p>
            <a:r>
              <a:rPr lang="en-NL" dirty="0"/>
              <a:t>Road towards Quantum Internet</a:t>
            </a:r>
          </a:p>
        </p:txBody>
      </p:sp>
      <p:pic>
        <p:nvPicPr>
          <p:cNvPr id="7" name="Content Placeholder 6" descr="A diagram of quantum computing&#10;&#10;AI-generated content may be incorrect.">
            <a:extLst>
              <a:ext uri="{FF2B5EF4-FFF2-40B4-BE49-F238E27FC236}">
                <a16:creationId xmlns:a16="http://schemas.microsoft.com/office/drawing/2014/main" id="{B89B96CA-2A81-A489-2DC8-D4686291256F}"/>
              </a:ext>
            </a:extLst>
          </p:cNvPr>
          <p:cNvPicPr>
            <a:picLocks noGrp="1" noChangeAspect="1"/>
          </p:cNvPicPr>
          <p:nvPr>
            <p:ph idx="1"/>
          </p:nvPr>
        </p:nvPicPr>
        <p:blipFill>
          <a:blip r:embed="rId3"/>
          <a:stretch>
            <a:fillRect/>
          </a:stretch>
        </p:blipFill>
        <p:spPr>
          <a:xfrm>
            <a:off x="1413538" y="1073655"/>
            <a:ext cx="4380143" cy="2996189"/>
          </a:xfrm>
        </p:spPr>
      </p:pic>
      <p:sp>
        <p:nvSpPr>
          <p:cNvPr id="5" name="Slide Number Placeholder 4">
            <a:extLst>
              <a:ext uri="{FF2B5EF4-FFF2-40B4-BE49-F238E27FC236}">
                <a16:creationId xmlns:a16="http://schemas.microsoft.com/office/drawing/2014/main" id="{DCB8A2C9-E6EE-040B-4308-37A5008961B2}"/>
              </a:ext>
            </a:extLst>
          </p:cNvPr>
          <p:cNvSpPr>
            <a:spLocks noGrp="1"/>
          </p:cNvSpPr>
          <p:nvPr>
            <p:ph type="sldNum" sz="quarter" idx="12"/>
          </p:nvPr>
        </p:nvSpPr>
        <p:spPr/>
        <p:txBody>
          <a:bodyPr/>
          <a:lstStyle/>
          <a:p>
            <a:fld id="{14F762CC-E26B-C842-AA66-20B198660116}" type="slidenum">
              <a:rPr lang="en-GB" smtClean="0"/>
              <a:t>21</a:t>
            </a:fld>
            <a:endParaRPr lang="en-GB"/>
          </a:p>
        </p:txBody>
      </p:sp>
      <p:sp>
        <p:nvSpPr>
          <p:cNvPr id="9" name="TextBox 8">
            <a:extLst>
              <a:ext uri="{FF2B5EF4-FFF2-40B4-BE49-F238E27FC236}">
                <a16:creationId xmlns:a16="http://schemas.microsoft.com/office/drawing/2014/main" id="{E35DD9F7-BFFB-2D85-4E18-352198AE942E}"/>
              </a:ext>
            </a:extLst>
          </p:cNvPr>
          <p:cNvSpPr txBox="1"/>
          <p:nvPr/>
        </p:nvSpPr>
        <p:spPr>
          <a:xfrm>
            <a:off x="1413538" y="4320000"/>
            <a:ext cx="4580876" cy="715581"/>
          </a:xfrm>
          <a:prstGeom prst="rect">
            <a:avLst/>
          </a:prstGeom>
          <a:noFill/>
        </p:spPr>
        <p:txBody>
          <a:bodyPr wrap="square">
            <a:spAutoFit/>
          </a:bodyPr>
          <a:lstStyle/>
          <a:p>
            <a:pPr algn="l">
              <a:buFont typeface="+mj-lt"/>
              <a:buAutoNum type="arabicPeriod"/>
            </a:pPr>
            <a:r>
              <a:rPr lang="en-GB" b="0" i="0" u="none" strike="noStrike" dirty="0">
                <a:solidFill>
                  <a:srgbClr val="663366"/>
                </a:solidFill>
                <a:effectLst/>
                <a:latin typeface="Arial" panose="020B0604020202020204" pitchFamily="34" charset="0"/>
                <a:hlinkClick r:id="rId4"/>
              </a:rPr>
              <a:t>Quantum internet: A vision for the road ahead</a:t>
            </a:r>
            <a:r>
              <a:rPr lang="en-GB" b="0" i="0" u="none" strike="noStrike" dirty="0">
                <a:solidFill>
                  <a:srgbClr val="202122"/>
                </a:solidFill>
                <a:effectLst/>
                <a:latin typeface="Arial" panose="020B0604020202020204" pitchFamily="34" charset="0"/>
              </a:rPr>
              <a:t> BY STEPHANIE WEHNER, DAVID ELKOUSS, RONALD HANSON. SCIENCE. 19 OCT 2018</a:t>
            </a:r>
          </a:p>
        </p:txBody>
      </p:sp>
    </p:spTree>
    <p:extLst>
      <p:ext uri="{BB962C8B-B14F-4D97-AF65-F5344CB8AC3E}">
        <p14:creationId xmlns:p14="http://schemas.microsoft.com/office/powerpoint/2010/main" val="467392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8776E-0491-DFFD-99A5-ADBD2AD69E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4B5ECB-BBA4-5F04-B591-F163B6586BCC}"/>
              </a:ext>
            </a:extLst>
          </p:cNvPr>
          <p:cNvSpPr>
            <a:spLocks noGrp="1"/>
          </p:cNvSpPr>
          <p:nvPr>
            <p:ph type="title"/>
          </p:nvPr>
        </p:nvSpPr>
        <p:spPr/>
        <p:txBody>
          <a:bodyPr/>
          <a:lstStyle/>
          <a:p>
            <a:r>
              <a:rPr lang="en-NL" dirty="0"/>
              <a:t>Quantum Algorithm Zoo</a:t>
            </a:r>
          </a:p>
        </p:txBody>
      </p:sp>
      <p:sp>
        <p:nvSpPr>
          <p:cNvPr id="3" name="Content Placeholder 2">
            <a:extLst>
              <a:ext uri="{FF2B5EF4-FFF2-40B4-BE49-F238E27FC236}">
                <a16:creationId xmlns:a16="http://schemas.microsoft.com/office/drawing/2014/main" id="{982AAA8D-1EB7-F127-F84C-8CFAB081FAF0}"/>
              </a:ext>
            </a:extLst>
          </p:cNvPr>
          <p:cNvSpPr>
            <a:spLocks noGrp="1"/>
          </p:cNvSpPr>
          <p:nvPr>
            <p:ph idx="1"/>
          </p:nvPr>
        </p:nvSpPr>
        <p:spPr>
          <a:xfrm>
            <a:off x="391885" y="4083728"/>
            <a:ext cx="8349344" cy="796004"/>
          </a:xfrm>
        </p:spPr>
        <p:txBody>
          <a:bodyPr/>
          <a:lstStyle/>
          <a:p>
            <a:pPr marL="0" indent="0">
              <a:buNone/>
            </a:pPr>
            <a:endParaRPr lang="en-GB" dirty="0">
              <a:hlinkClick r:id="rId3"/>
            </a:endParaRPr>
          </a:p>
          <a:p>
            <a:pPr marL="0" indent="0">
              <a:buNone/>
            </a:pPr>
            <a:r>
              <a:rPr lang="en-GB" dirty="0">
                <a:hlinkClick r:id="rId3"/>
              </a:rPr>
              <a:t>https://wiki.veriqloud.fr/</a:t>
            </a:r>
            <a:endParaRPr lang="en-GB" dirty="0"/>
          </a:p>
          <a:p>
            <a:endParaRPr lang="en-NL" dirty="0"/>
          </a:p>
        </p:txBody>
      </p:sp>
      <p:sp>
        <p:nvSpPr>
          <p:cNvPr id="4" name="TextBox 3">
            <a:extLst>
              <a:ext uri="{FF2B5EF4-FFF2-40B4-BE49-F238E27FC236}">
                <a16:creationId xmlns:a16="http://schemas.microsoft.com/office/drawing/2014/main" id="{132F8336-00FB-08D2-C996-AA1477FA8159}"/>
              </a:ext>
            </a:extLst>
          </p:cNvPr>
          <p:cNvSpPr txBox="1"/>
          <p:nvPr/>
        </p:nvSpPr>
        <p:spPr>
          <a:xfrm>
            <a:off x="391885" y="1348055"/>
            <a:ext cx="7092280" cy="2587842"/>
          </a:xfrm>
          <a:prstGeom prst="rect">
            <a:avLst/>
          </a:prstGeom>
          <a:noFill/>
        </p:spPr>
        <p:txBody>
          <a:bodyPr wrap="none" lIns="0" tIns="0" rIns="0" bIns="0" rtlCol="0">
            <a:noAutofit/>
          </a:bodyPr>
          <a:lstStyle/>
          <a:p>
            <a:pPr marL="285750" indent="-285750" algn="l">
              <a:lnSpc>
                <a:spcPct val="120000"/>
              </a:lnSpc>
              <a:buFontTx/>
              <a:buChar char="-"/>
            </a:pPr>
            <a:r>
              <a:rPr lang="en-NL" sz="1600" dirty="0"/>
              <a:t>Blind Quantum Computing</a:t>
            </a:r>
          </a:p>
          <a:p>
            <a:pPr marL="285750" indent="-285750" algn="l">
              <a:lnSpc>
                <a:spcPct val="120000"/>
              </a:lnSpc>
              <a:buFontTx/>
              <a:buChar char="-"/>
            </a:pPr>
            <a:r>
              <a:rPr lang="en-NL" sz="1600" dirty="0"/>
              <a:t>Entanglement Routing</a:t>
            </a:r>
          </a:p>
          <a:p>
            <a:pPr marL="285750" indent="-285750" algn="l">
              <a:lnSpc>
                <a:spcPct val="120000"/>
              </a:lnSpc>
              <a:buFontTx/>
              <a:buChar char="-"/>
            </a:pPr>
            <a:r>
              <a:rPr lang="en-NL" sz="1600" dirty="0"/>
              <a:t>Quantum Electronic Voting</a:t>
            </a:r>
          </a:p>
          <a:p>
            <a:pPr marL="285750" indent="-285750" algn="l">
              <a:lnSpc>
                <a:spcPct val="120000"/>
              </a:lnSpc>
              <a:buFontTx/>
              <a:buChar char="-"/>
            </a:pPr>
            <a:r>
              <a:rPr lang="en-NL" sz="1600" dirty="0"/>
              <a:t>Quantum Money</a:t>
            </a:r>
          </a:p>
          <a:p>
            <a:pPr marL="285750" indent="-285750" algn="l">
              <a:lnSpc>
                <a:spcPct val="120000"/>
              </a:lnSpc>
              <a:buFontTx/>
              <a:buChar char="-"/>
            </a:pPr>
            <a:r>
              <a:rPr lang="en-NL" sz="1600" dirty="0"/>
              <a:t>Certified Deletion</a:t>
            </a:r>
          </a:p>
          <a:p>
            <a:pPr marL="285750" indent="-285750" algn="l">
              <a:lnSpc>
                <a:spcPct val="120000"/>
              </a:lnSpc>
              <a:buFontTx/>
              <a:buChar char="-"/>
            </a:pPr>
            <a:r>
              <a:rPr lang="en-NL" sz="1600" dirty="0"/>
              <a:t>Teleportation of States and Gates</a:t>
            </a:r>
          </a:p>
          <a:p>
            <a:pPr marL="285750" indent="-285750" algn="l">
              <a:lnSpc>
                <a:spcPct val="120000"/>
              </a:lnSpc>
              <a:buFontTx/>
              <a:buChar char="-"/>
            </a:pPr>
            <a:r>
              <a:rPr lang="en-NL" sz="1600" dirty="0"/>
              <a:t>Leader Election</a:t>
            </a:r>
          </a:p>
          <a:p>
            <a:pPr marL="285750" indent="-285750" algn="l">
              <a:lnSpc>
                <a:spcPct val="120000"/>
              </a:lnSpc>
              <a:buFontTx/>
              <a:buChar char="-"/>
            </a:pPr>
            <a:r>
              <a:rPr lang="en-NL" sz="1600" dirty="0"/>
              <a:t>Coin Flipping </a:t>
            </a:r>
          </a:p>
        </p:txBody>
      </p:sp>
    </p:spTree>
    <p:extLst>
      <p:ext uri="{BB962C8B-B14F-4D97-AF65-F5344CB8AC3E}">
        <p14:creationId xmlns:p14="http://schemas.microsoft.com/office/powerpoint/2010/main" val="2403265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1D005-C4EB-C58D-402F-8481D9FBB08B}"/>
              </a:ext>
            </a:extLst>
          </p:cNvPr>
          <p:cNvSpPr>
            <a:spLocks noGrp="1"/>
          </p:cNvSpPr>
          <p:nvPr>
            <p:ph type="title"/>
          </p:nvPr>
        </p:nvSpPr>
        <p:spPr/>
        <p:txBody>
          <a:bodyPr/>
          <a:lstStyle/>
          <a:p>
            <a:r>
              <a:rPr lang="en-NL" dirty="0"/>
              <a:t>European Quantum Projects</a:t>
            </a:r>
          </a:p>
        </p:txBody>
      </p:sp>
      <p:sp>
        <p:nvSpPr>
          <p:cNvPr id="5" name="Slide Number Placeholder 4">
            <a:extLst>
              <a:ext uri="{FF2B5EF4-FFF2-40B4-BE49-F238E27FC236}">
                <a16:creationId xmlns:a16="http://schemas.microsoft.com/office/drawing/2014/main" id="{15388D2D-FDA0-CC3A-102F-6A0DD1D45B1F}"/>
              </a:ext>
            </a:extLst>
          </p:cNvPr>
          <p:cNvSpPr>
            <a:spLocks noGrp="1"/>
          </p:cNvSpPr>
          <p:nvPr>
            <p:ph type="sldNum" sz="quarter" idx="12"/>
          </p:nvPr>
        </p:nvSpPr>
        <p:spPr/>
        <p:txBody>
          <a:bodyPr/>
          <a:lstStyle/>
          <a:p>
            <a:fld id="{14F762CC-E26B-C842-AA66-20B198660116}" type="slidenum">
              <a:rPr lang="en-GB" smtClean="0"/>
              <a:t>23</a:t>
            </a:fld>
            <a:endParaRPr lang="en-GB"/>
          </a:p>
        </p:txBody>
      </p:sp>
      <p:pic>
        <p:nvPicPr>
          <p:cNvPr id="11" name="Content Placeholder 10" descr="A close up of a logo&#10;&#10;AI-generated content may be incorrect.">
            <a:extLst>
              <a:ext uri="{FF2B5EF4-FFF2-40B4-BE49-F238E27FC236}">
                <a16:creationId xmlns:a16="http://schemas.microsoft.com/office/drawing/2014/main" id="{D9F32857-0938-DF6D-7C79-A4C4AC68DC9E}"/>
              </a:ext>
            </a:extLst>
          </p:cNvPr>
          <p:cNvPicPr>
            <a:picLocks noGrp="1" noChangeAspect="1"/>
          </p:cNvPicPr>
          <p:nvPr>
            <p:ph idx="1"/>
          </p:nvPr>
        </p:nvPicPr>
        <p:blipFill>
          <a:blip r:embed="rId3"/>
          <a:stretch>
            <a:fillRect/>
          </a:stretch>
        </p:blipFill>
        <p:spPr>
          <a:xfrm>
            <a:off x="872921" y="3064800"/>
            <a:ext cx="2552700" cy="787400"/>
          </a:xfrm>
        </p:spPr>
      </p:pic>
      <p:pic>
        <p:nvPicPr>
          <p:cNvPr id="13" name="Picture 12" descr="A blue and yellow text with stars in the center&#10;&#10;AI-generated content may be incorrect.">
            <a:extLst>
              <a:ext uri="{FF2B5EF4-FFF2-40B4-BE49-F238E27FC236}">
                <a16:creationId xmlns:a16="http://schemas.microsoft.com/office/drawing/2014/main" id="{B69ADD06-7D1D-F998-C007-D11E3A492B32}"/>
              </a:ext>
            </a:extLst>
          </p:cNvPr>
          <p:cNvPicPr>
            <a:picLocks noChangeAspect="1"/>
          </p:cNvPicPr>
          <p:nvPr/>
        </p:nvPicPr>
        <p:blipFill>
          <a:blip r:embed="rId4"/>
          <a:stretch>
            <a:fillRect/>
          </a:stretch>
        </p:blipFill>
        <p:spPr>
          <a:xfrm>
            <a:off x="4047280" y="2848900"/>
            <a:ext cx="3594100" cy="2006600"/>
          </a:xfrm>
          <a:prstGeom prst="rect">
            <a:avLst/>
          </a:prstGeom>
        </p:spPr>
      </p:pic>
      <p:pic>
        <p:nvPicPr>
          <p:cNvPr id="15" name="Picture 14" descr="A blue flag with yellow stars in the center&#10;&#10;AI-generated content may be incorrect.">
            <a:extLst>
              <a:ext uri="{FF2B5EF4-FFF2-40B4-BE49-F238E27FC236}">
                <a16:creationId xmlns:a16="http://schemas.microsoft.com/office/drawing/2014/main" id="{F371AA1C-C903-498A-0324-208C9EA4B879}"/>
              </a:ext>
            </a:extLst>
          </p:cNvPr>
          <p:cNvPicPr>
            <a:picLocks noChangeAspect="1"/>
          </p:cNvPicPr>
          <p:nvPr/>
        </p:nvPicPr>
        <p:blipFill>
          <a:blip r:embed="rId5"/>
          <a:stretch>
            <a:fillRect/>
          </a:stretch>
        </p:blipFill>
        <p:spPr>
          <a:xfrm>
            <a:off x="3105855" y="1552335"/>
            <a:ext cx="1882849" cy="1254448"/>
          </a:xfrm>
          <a:prstGeom prst="rect">
            <a:avLst/>
          </a:prstGeom>
        </p:spPr>
      </p:pic>
      <p:pic>
        <p:nvPicPr>
          <p:cNvPr id="17" name="Graphic 16">
            <a:extLst>
              <a:ext uri="{FF2B5EF4-FFF2-40B4-BE49-F238E27FC236}">
                <a16:creationId xmlns:a16="http://schemas.microsoft.com/office/drawing/2014/main" id="{E4E4DB5F-6BB0-4BCE-8B32-221CA4DF7F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0786" y="3936435"/>
            <a:ext cx="2874618" cy="932234"/>
          </a:xfrm>
          <a:prstGeom prst="rect">
            <a:avLst/>
          </a:prstGeom>
        </p:spPr>
      </p:pic>
    </p:spTree>
    <p:extLst>
      <p:ext uri="{BB962C8B-B14F-4D97-AF65-F5344CB8AC3E}">
        <p14:creationId xmlns:p14="http://schemas.microsoft.com/office/powerpoint/2010/main" val="830946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5388A-AA33-BAE9-A037-006C428195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3A5FE0-751C-3EF0-6EBF-DB271DE3DD3B}"/>
              </a:ext>
            </a:extLst>
          </p:cNvPr>
          <p:cNvSpPr>
            <a:spLocks noGrp="1"/>
          </p:cNvSpPr>
          <p:nvPr>
            <p:ph type="title"/>
          </p:nvPr>
        </p:nvSpPr>
        <p:spPr/>
        <p:txBody>
          <a:bodyPr/>
          <a:lstStyle/>
          <a:p>
            <a:r>
              <a:rPr lang="en-NL" dirty="0"/>
              <a:t>European Quantum Projects</a:t>
            </a:r>
          </a:p>
        </p:txBody>
      </p:sp>
      <p:sp>
        <p:nvSpPr>
          <p:cNvPr id="5" name="Slide Number Placeholder 4">
            <a:extLst>
              <a:ext uri="{FF2B5EF4-FFF2-40B4-BE49-F238E27FC236}">
                <a16:creationId xmlns:a16="http://schemas.microsoft.com/office/drawing/2014/main" id="{B842059D-501A-3847-0BFD-1873563946B1}"/>
              </a:ext>
            </a:extLst>
          </p:cNvPr>
          <p:cNvSpPr>
            <a:spLocks noGrp="1"/>
          </p:cNvSpPr>
          <p:nvPr>
            <p:ph type="sldNum" sz="quarter" idx="12"/>
          </p:nvPr>
        </p:nvSpPr>
        <p:spPr/>
        <p:txBody>
          <a:bodyPr/>
          <a:lstStyle/>
          <a:p>
            <a:fld id="{14F762CC-E26B-C842-AA66-20B198660116}" type="slidenum">
              <a:rPr lang="en-GB" smtClean="0"/>
              <a:t>24</a:t>
            </a:fld>
            <a:endParaRPr lang="en-GB"/>
          </a:p>
        </p:txBody>
      </p:sp>
      <p:pic>
        <p:nvPicPr>
          <p:cNvPr id="13" name="Picture 12" descr="A blue and yellow text with stars in the center&#10;&#10;AI-generated content may be incorrect.">
            <a:extLst>
              <a:ext uri="{FF2B5EF4-FFF2-40B4-BE49-F238E27FC236}">
                <a16:creationId xmlns:a16="http://schemas.microsoft.com/office/drawing/2014/main" id="{D7C7B34A-AA7B-B623-BADF-C9A4B3048327}"/>
              </a:ext>
            </a:extLst>
          </p:cNvPr>
          <p:cNvPicPr>
            <a:picLocks noChangeAspect="1"/>
          </p:cNvPicPr>
          <p:nvPr/>
        </p:nvPicPr>
        <p:blipFill>
          <a:blip r:embed="rId3"/>
          <a:stretch>
            <a:fillRect/>
          </a:stretch>
        </p:blipFill>
        <p:spPr>
          <a:xfrm>
            <a:off x="4047280" y="2848900"/>
            <a:ext cx="3594100" cy="2006600"/>
          </a:xfrm>
          <a:prstGeom prst="rect">
            <a:avLst/>
          </a:prstGeom>
        </p:spPr>
      </p:pic>
    </p:spTree>
    <p:extLst>
      <p:ext uri="{BB962C8B-B14F-4D97-AF65-F5344CB8AC3E}">
        <p14:creationId xmlns:p14="http://schemas.microsoft.com/office/powerpoint/2010/main" val="1268217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9A4F5-CD4D-B4F0-CDA0-858180E985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53AC6F-9EBC-B3E4-4C39-223E9D510F5B}"/>
              </a:ext>
            </a:extLst>
          </p:cNvPr>
          <p:cNvSpPr>
            <a:spLocks noGrp="1"/>
          </p:cNvSpPr>
          <p:nvPr>
            <p:ph type="title"/>
          </p:nvPr>
        </p:nvSpPr>
        <p:spPr/>
        <p:txBody>
          <a:bodyPr/>
          <a:lstStyle/>
          <a:p>
            <a:r>
              <a:rPr lang="en-NL" dirty="0"/>
              <a:t>European Quantum Projects</a:t>
            </a:r>
          </a:p>
        </p:txBody>
      </p:sp>
      <p:sp>
        <p:nvSpPr>
          <p:cNvPr id="5" name="Slide Number Placeholder 4">
            <a:extLst>
              <a:ext uri="{FF2B5EF4-FFF2-40B4-BE49-F238E27FC236}">
                <a16:creationId xmlns:a16="http://schemas.microsoft.com/office/drawing/2014/main" id="{DDA85161-0F9F-57AF-F284-A108861BDA63}"/>
              </a:ext>
            </a:extLst>
          </p:cNvPr>
          <p:cNvSpPr>
            <a:spLocks noGrp="1"/>
          </p:cNvSpPr>
          <p:nvPr>
            <p:ph type="sldNum" sz="quarter" idx="12"/>
          </p:nvPr>
        </p:nvSpPr>
        <p:spPr/>
        <p:txBody>
          <a:bodyPr/>
          <a:lstStyle/>
          <a:p>
            <a:fld id="{14F762CC-E26B-C842-AA66-20B198660116}" type="slidenum">
              <a:rPr lang="en-GB" smtClean="0"/>
              <a:t>25</a:t>
            </a:fld>
            <a:endParaRPr lang="en-GB"/>
          </a:p>
        </p:txBody>
      </p:sp>
      <p:pic>
        <p:nvPicPr>
          <p:cNvPr id="13" name="Picture 12" descr="A blue and yellow text with stars in the center&#10;&#10;AI-generated content may be incorrect.">
            <a:extLst>
              <a:ext uri="{FF2B5EF4-FFF2-40B4-BE49-F238E27FC236}">
                <a16:creationId xmlns:a16="http://schemas.microsoft.com/office/drawing/2014/main" id="{5E76E516-F59A-629C-A896-2F91DC791240}"/>
              </a:ext>
            </a:extLst>
          </p:cNvPr>
          <p:cNvPicPr>
            <a:picLocks noChangeAspect="1"/>
          </p:cNvPicPr>
          <p:nvPr/>
        </p:nvPicPr>
        <p:blipFill>
          <a:blip r:embed="rId3"/>
          <a:stretch>
            <a:fillRect/>
          </a:stretch>
        </p:blipFill>
        <p:spPr>
          <a:xfrm>
            <a:off x="1149097" y="1345564"/>
            <a:ext cx="5569418" cy="3109428"/>
          </a:xfrm>
          <a:prstGeom prst="rect">
            <a:avLst/>
          </a:prstGeom>
        </p:spPr>
      </p:pic>
      <p:sp>
        <p:nvSpPr>
          <p:cNvPr id="6" name="Content Placeholder 5">
            <a:extLst>
              <a:ext uri="{FF2B5EF4-FFF2-40B4-BE49-F238E27FC236}">
                <a16:creationId xmlns:a16="http://schemas.microsoft.com/office/drawing/2014/main" id="{16908B25-EC63-C4A9-AB3D-E2720F989F30}"/>
              </a:ext>
            </a:extLst>
          </p:cNvPr>
          <p:cNvSpPr>
            <a:spLocks noGrp="1"/>
          </p:cNvSpPr>
          <p:nvPr>
            <p:ph idx="1"/>
          </p:nvPr>
        </p:nvSpPr>
        <p:spPr/>
        <p:txBody>
          <a:bodyPr/>
          <a:lstStyle/>
          <a:p>
            <a:endParaRPr lang="en-NL" dirty="0"/>
          </a:p>
        </p:txBody>
      </p:sp>
    </p:spTree>
    <p:extLst>
      <p:ext uri="{BB962C8B-B14F-4D97-AF65-F5344CB8AC3E}">
        <p14:creationId xmlns:p14="http://schemas.microsoft.com/office/powerpoint/2010/main" val="3592155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FCF6A-93BF-D893-7801-62FB5A682298}"/>
              </a:ext>
            </a:extLst>
          </p:cNvPr>
          <p:cNvSpPr>
            <a:spLocks noGrp="1"/>
          </p:cNvSpPr>
          <p:nvPr>
            <p:ph type="title"/>
          </p:nvPr>
        </p:nvSpPr>
        <p:spPr/>
        <p:txBody>
          <a:bodyPr/>
          <a:lstStyle/>
          <a:p>
            <a:r>
              <a:rPr lang="en-NL" dirty="0"/>
              <a:t>Quantum Internet Alliance</a:t>
            </a:r>
          </a:p>
        </p:txBody>
      </p:sp>
      <p:sp>
        <p:nvSpPr>
          <p:cNvPr id="5" name="Slide Number Placeholder 4">
            <a:extLst>
              <a:ext uri="{FF2B5EF4-FFF2-40B4-BE49-F238E27FC236}">
                <a16:creationId xmlns:a16="http://schemas.microsoft.com/office/drawing/2014/main" id="{4B023493-B1AA-76A9-9230-A008686C0F5C}"/>
              </a:ext>
            </a:extLst>
          </p:cNvPr>
          <p:cNvSpPr>
            <a:spLocks noGrp="1"/>
          </p:cNvSpPr>
          <p:nvPr>
            <p:ph type="sldNum" sz="quarter" idx="12"/>
          </p:nvPr>
        </p:nvSpPr>
        <p:spPr/>
        <p:txBody>
          <a:bodyPr/>
          <a:lstStyle/>
          <a:p>
            <a:fld id="{14F762CC-E26B-C842-AA66-20B198660116}" type="slidenum">
              <a:rPr lang="en-GB" smtClean="0"/>
              <a:t>26</a:t>
            </a:fld>
            <a:endParaRPr lang="en-GB"/>
          </a:p>
        </p:txBody>
      </p:sp>
      <p:pic>
        <p:nvPicPr>
          <p:cNvPr id="25602" name="Picture 2" descr="Image">
            <a:extLst>
              <a:ext uri="{FF2B5EF4-FFF2-40B4-BE49-F238E27FC236}">
                <a16:creationId xmlns:a16="http://schemas.microsoft.com/office/drawing/2014/main" id="{905225C6-EC78-E049-5814-EEEE47859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680" y="1260000"/>
            <a:ext cx="6303869" cy="354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636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028BE-935A-D738-56B5-72CCDDA8770F}"/>
              </a:ext>
            </a:extLst>
          </p:cNvPr>
          <p:cNvSpPr>
            <a:spLocks noGrp="1"/>
          </p:cNvSpPr>
          <p:nvPr>
            <p:ph type="title"/>
          </p:nvPr>
        </p:nvSpPr>
        <p:spPr/>
        <p:txBody>
          <a:bodyPr/>
          <a:lstStyle/>
          <a:p>
            <a:r>
              <a:rPr lang="en-NL" dirty="0"/>
              <a:t>The Moonshot Mission for QIA</a:t>
            </a:r>
          </a:p>
        </p:txBody>
      </p:sp>
      <p:sp>
        <p:nvSpPr>
          <p:cNvPr id="3" name="Content Placeholder 2">
            <a:extLst>
              <a:ext uri="{FF2B5EF4-FFF2-40B4-BE49-F238E27FC236}">
                <a16:creationId xmlns:a16="http://schemas.microsoft.com/office/drawing/2014/main" id="{AE1E374E-9E02-F8AE-D190-021D840CC715}"/>
              </a:ext>
            </a:extLst>
          </p:cNvPr>
          <p:cNvSpPr>
            <a:spLocks noGrp="1"/>
          </p:cNvSpPr>
          <p:nvPr>
            <p:ph idx="1"/>
          </p:nvPr>
        </p:nvSpPr>
        <p:spPr/>
        <p:txBody>
          <a:bodyPr/>
          <a:lstStyle/>
          <a:p>
            <a:r>
              <a:rPr lang="en-GB" b="0" i="0" u="none" strike="noStrike" dirty="0">
                <a:solidFill>
                  <a:srgbClr val="333333"/>
                </a:solidFill>
                <a:effectLst/>
                <a:latin typeface="Arial" panose="020B0604020202020204" pitchFamily="34" charset="0"/>
              </a:rPr>
              <a:t>Following a systems engineering approach, we are building a full-stack prototype network that can distribute quantum entanglement between two metropolitan-scale networks and over long-distance using quantum repeaters. The system will be based on state-of-the art quantum hardware and software we developed in the past.</a:t>
            </a:r>
          </a:p>
          <a:p>
            <a:r>
              <a:rPr lang="en-GB" b="0" i="0" u="none" strike="noStrike" dirty="0">
                <a:solidFill>
                  <a:srgbClr val="333333"/>
                </a:solidFill>
                <a:effectLst/>
                <a:latin typeface="Arial" panose="020B0604020202020204" pitchFamily="34" charset="0"/>
              </a:rPr>
              <a:t>The prototype network will include photonic clients – devices that allow future users to run higher stage quantum network applications between distant processing nodes of the network. All elements of the network including our processing nodes and repeaters are designed to be compact and portable to allow for operation outside the lab.</a:t>
            </a:r>
            <a:endParaRPr lang="en-GB" dirty="0">
              <a:solidFill>
                <a:srgbClr val="333333"/>
              </a:solidFill>
              <a:latin typeface="Arial" panose="020B0604020202020204" pitchFamily="34" charset="0"/>
            </a:endParaRPr>
          </a:p>
          <a:p>
            <a:r>
              <a:rPr lang="en-GB" b="0" i="0" u="none" strike="noStrike" dirty="0">
                <a:solidFill>
                  <a:srgbClr val="333333"/>
                </a:solidFill>
                <a:effectLst/>
                <a:latin typeface="Arial" panose="020B0604020202020204" pitchFamily="34" charset="0"/>
              </a:rPr>
              <a:t>Parallel to the focused effort to build a prototype system, we are also exploring alternative hardware platforms and other technical solutions that have a clear potential to improve the performance, scalability and functionality of the final product.</a:t>
            </a:r>
            <a:endParaRPr lang="en-NL" dirty="0"/>
          </a:p>
          <a:p>
            <a:pPr marL="180000" lvl="1" indent="0">
              <a:buNone/>
            </a:pPr>
            <a:r>
              <a:rPr lang="en-NL" dirty="0"/>
              <a:t>	</a:t>
            </a:r>
          </a:p>
        </p:txBody>
      </p:sp>
      <p:sp>
        <p:nvSpPr>
          <p:cNvPr id="5" name="Slide Number Placeholder 4">
            <a:extLst>
              <a:ext uri="{FF2B5EF4-FFF2-40B4-BE49-F238E27FC236}">
                <a16:creationId xmlns:a16="http://schemas.microsoft.com/office/drawing/2014/main" id="{4BCE7A58-7E3F-CDF8-06EA-ECD7DE59794F}"/>
              </a:ext>
            </a:extLst>
          </p:cNvPr>
          <p:cNvSpPr>
            <a:spLocks noGrp="1"/>
          </p:cNvSpPr>
          <p:nvPr>
            <p:ph type="sldNum" sz="quarter" idx="12"/>
          </p:nvPr>
        </p:nvSpPr>
        <p:spPr/>
        <p:txBody>
          <a:bodyPr/>
          <a:lstStyle/>
          <a:p>
            <a:fld id="{14F762CC-E26B-C842-AA66-20B198660116}" type="slidenum">
              <a:rPr lang="en-GB" smtClean="0"/>
              <a:t>27</a:t>
            </a:fld>
            <a:endParaRPr lang="en-GB"/>
          </a:p>
        </p:txBody>
      </p:sp>
    </p:spTree>
    <p:extLst>
      <p:ext uri="{BB962C8B-B14F-4D97-AF65-F5344CB8AC3E}">
        <p14:creationId xmlns:p14="http://schemas.microsoft.com/office/powerpoint/2010/main" val="4033901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2B3E8E-8EBB-ECAB-3246-198E41054C20}"/>
              </a:ext>
            </a:extLst>
          </p:cNvPr>
          <p:cNvSpPr>
            <a:spLocks noGrp="1"/>
          </p:cNvSpPr>
          <p:nvPr>
            <p:ph type="sldNum" sz="quarter" idx="12"/>
          </p:nvPr>
        </p:nvSpPr>
        <p:spPr/>
        <p:txBody>
          <a:bodyPr/>
          <a:lstStyle/>
          <a:p>
            <a:fld id="{14F762CC-E26B-C842-AA66-20B198660116}" type="slidenum">
              <a:rPr lang="en-GB" smtClean="0"/>
              <a:t>28</a:t>
            </a:fld>
            <a:endParaRPr lang="en-GB"/>
          </a:p>
        </p:txBody>
      </p:sp>
      <p:pic>
        <p:nvPicPr>
          <p:cNvPr id="5" name="Picture 4" descr="A diagram of a network&#10;&#10;AI-generated content may be incorrect.">
            <a:extLst>
              <a:ext uri="{FF2B5EF4-FFF2-40B4-BE49-F238E27FC236}">
                <a16:creationId xmlns:a16="http://schemas.microsoft.com/office/drawing/2014/main" id="{1A48026C-7291-84B9-55B8-9D08E76039A5}"/>
              </a:ext>
            </a:extLst>
          </p:cNvPr>
          <p:cNvPicPr>
            <a:picLocks noChangeAspect="1"/>
          </p:cNvPicPr>
          <p:nvPr/>
        </p:nvPicPr>
        <p:blipFill>
          <a:blip r:embed="rId3"/>
          <a:stretch>
            <a:fillRect/>
          </a:stretch>
        </p:blipFill>
        <p:spPr>
          <a:xfrm>
            <a:off x="1228651" y="462937"/>
            <a:ext cx="5365878" cy="4001063"/>
          </a:xfrm>
          <a:prstGeom prst="rect">
            <a:avLst/>
          </a:prstGeom>
        </p:spPr>
      </p:pic>
      <p:sp>
        <p:nvSpPr>
          <p:cNvPr id="7" name="TextBox 6">
            <a:extLst>
              <a:ext uri="{FF2B5EF4-FFF2-40B4-BE49-F238E27FC236}">
                <a16:creationId xmlns:a16="http://schemas.microsoft.com/office/drawing/2014/main" id="{73B654B1-1A1C-9936-76D5-4726E7E12D8F}"/>
              </a:ext>
            </a:extLst>
          </p:cNvPr>
          <p:cNvSpPr txBox="1"/>
          <p:nvPr/>
        </p:nvSpPr>
        <p:spPr>
          <a:xfrm>
            <a:off x="133165" y="4836248"/>
            <a:ext cx="4580876" cy="300082"/>
          </a:xfrm>
          <a:prstGeom prst="rect">
            <a:avLst/>
          </a:prstGeom>
          <a:noFill/>
        </p:spPr>
        <p:txBody>
          <a:bodyPr wrap="square">
            <a:spAutoFit/>
          </a:bodyPr>
          <a:lstStyle/>
          <a:p>
            <a:r>
              <a:rPr lang="en-NL" dirty="0"/>
              <a:t>Source: </a:t>
            </a:r>
            <a:r>
              <a:rPr lang="en-NL" dirty="0">
                <a:hlinkClick r:id="rId4"/>
              </a:rPr>
              <a:t>https://quantuminternetalliance.org/</a:t>
            </a:r>
            <a:r>
              <a:rPr lang="en-NL" dirty="0"/>
              <a:t> </a:t>
            </a:r>
          </a:p>
        </p:txBody>
      </p:sp>
    </p:spTree>
    <p:extLst>
      <p:ext uri="{BB962C8B-B14F-4D97-AF65-F5344CB8AC3E}">
        <p14:creationId xmlns:p14="http://schemas.microsoft.com/office/powerpoint/2010/main" val="2402257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6F73F-23AB-F858-435C-10C76F12B79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A1CB432-BC5A-06E0-993D-8D0885A2AB95}"/>
              </a:ext>
            </a:extLst>
          </p:cNvPr>
          <p:cNvSpPr>
            <a:spLocks noGrp="1"/>
          </p:cNvSpPr>
          <p:nvPr>
            <p:ph type="title"/>
          </p:nvPr>
        </p:nvSpPr>
        <p:spPr/>
        <p:txBody>
          <a:bodyPr/>
          <a:lstStyle/>
          <a:p>
            <a:r>
              <a:rPr lang="en-NL" dirty="0"/>
              <a:t>Work teams</a:t>
            </a:r>
          </a:p>
        </p:txBody>
      </p:sp>
      <p:sp>
        <p:nvSpPr>
          <p:cNvPr id="3" name="Slide Number Placeholder 2">
            <a:extLst>
              <a:ext uri="{FF2B5EF4-FFF2-40B4-BE49-F238E27FC236}">
                <a16:creationId xmlns:a16="http://schemas.microsoft.com/office/drawing/2014/main" id="{B8920D79-6E1D-A2BF-35F9-9C0977F557BF}"/>
              </a:ext>
            </a:extLst>
          </p:cNvPr>
          <p:cNvSpPr>
            <a:spLocks noGrp="1"/>
          </p:cNvSpPr>
          <p:nvPr>
            <p:ph type="sldNum" sz="quarter" idx="4294967295"/>
          </p:nvPr>
        </p:nvSpPr>
        <p:spPr>
          <a:xfrm>
            <a:off x="8783638" y="4464050"/>
            <a:ext cx="360362" cy="179388"/>
          </a:xfrm>
        </p:spPr>
        <p:txBody>
          <a:bodyPr/>
          <a:lstStyle/>
          <a:p>
            <a:fld id="{14F762CC-E26B-C842-AA66-20B198660116}" type="slidenum">
              <a:rPr lang="en-GB" smtClean="0"/>
              <a:t>29</a:t>
            </a:fld>
            <a:endParaRPr lang="en-GB"/>
          </a:p>
        </p:txBody>
      </p:sp>
      <p:pic>
        <p:nvPicPr>
          <p:cNvPr id="7" name="Content Placeholder 6" descr="A group of yellow rectangular boxes with white text&#10;&#10;AI-generated content may be incorrect.">
            <a:extLst>
              <a:ext uri="{FF2B5EF4-FFF2-40B4-BE49-F238E27FC236}">
                <a16:creationId xmlns:a16="http://schemas.microsoft.com/office/drawing/2014/main" id="{FBE89783-AC1A-F57A-1BDF-4A222B57890B}"/>
              </a:ext>
            </a:extLst>
          </p:cNvPr>
          <p:cNvPicPr>
            <a:picLocks noGrp="1" noChangeAspect="1"/>
          </p:cNvPicPr>
          <p:nvPr>
            <p:ph idx="1"/>
          </p:nvPr>
        </p:nvPicPr>
        <p:blipFill>
          <a:blip r:embed="rId2"/>
          <a:stretch>
            <a:fillRect/>
          </a:stretch>
        </p:blipFill>
        <p:spPr>
          <a:xfrm>
            <a:off x="392113" y="1527872"/>
            <a:ext cx="8348662" cy="3070418"/>
          </a:xfrm>
        </p:spPr>
      </p:pic>
    </p:spTree>
    <p:extLst>
      <p:ext uri="{BB962C8B-B14F-4D97-AF65-F5344CB8AC3E}">
        <p14:creationId xmlns:p14="http://schemas.microsoft.com/office/powerpoint/2010/main" val="1328647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AA40F-7974-7319-3CED-48893B5A55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F3200F-258B-42A5-DCE2-7AFBD418AA9C}"/>
              </a:ext>
            </a:extLst>
          </p:cNvPr>
          <p:cNvSpPr>
            <a:spLocks noGrp="1"/>
          </p:cNvSpPr>
          <p:nvPr>
            <p:ph type="title"/>
          </p:nvPr>
        </p:nvSpPr>
        <p:spPr/>
        <p:txBody>
          <a:bodyPr/>
          <a:lstStyle/>
          <a:p>
            <a:r>
              <a:rPr lang="en-NL" dirty="0"/>
              <a:t>Quantum News</a:t>
            </a:r>
          </a:p>
        </p:txBody>
      </p:sp>
      <p:sp>
        <p:nvSpPr>
          <p:cNvPr id="4" name="Footer Placeholder 3">
            <a:extLst>
              <a:ext uri="{FF2B5EF4-FFF2-40B4-BE49-F238E27FC236}">
                <a16:creationId xmlns:a16="http://schemas.microsoft.com/office/drawing/2014/main" id="{2711E701-1170-B9CB-A2E8-FAE88BC5D227}"/>
              </a:ext>
            </a:extLst>
          </p:cNvPr>
          <p:cNvSpPr>
            <a:spLocks noGrp="1"/>
          </p:cNvSpPr>
          <p:nvPr>
            <p:ph type="ftr" sz="quarter" idx="11"/>
          </p:nvPr>
        </p:nvSpPr>
        <p:spPr/>
        <p:txBody>
          <a:bodyPr/>
          <a:lstStyle/>
          <a:p>
            <a:r>
              <a:rPr lang="en-GB"/>
              <a:t>AMS-IX Confidential - Internal use only</a:t>
            </a:r>
          </a:p>
        </p:txBody>
      </p:sp>
      <p:sp>
        <p:nvSpPr>
          <p:cNvPr id="5" name="Slide Number Placeholder 4">
            <a:extLst>
              <a:ext uri="{FF2B5EF4-FFF2-40B4-BE49-F238E27FC236}">
                <a16:creationId xmlns:a16="http://schemas.microsoft.com/office/drawing/2014/main" id="{7D1FC7A2-11E7-6644-BB56-F03CE161B304}"/>
              </a:ext>
            </a:extLst>
          </p:cNvPr>
          <p:cNvSpPr>
            <a:spLocks noGrp="1"/>
          </p:cNvSpPr>
          <p:nvPr>
            <p:ph type="sldNum" sz="quarter" idx="12"/>
          </p:nvPr>
        </p:nvSpPr>
        <p:spPr/>
        <p:txBody>
          <a:bodyPr/>
          <a:lstStyle/>
          <a:p>
            <a:fld id="{14F762CC-E26B-C842-AA66-20B198660116}" type="slidenum">
              <a:rPr lang="en-GB" smtClean="0"/>
              <a:t>3</a:t>
            </a:fld>
            <a:endParaRPr lang="en-GB"/>
          </a:p>
        </p:txBody>
      </p:sp>
      <p:pic>
        <p:nvPicPr>
          <p:cNvPr id="6" name="Picture 5" descr="A square object in the air&#10;&#10;AI-generated content may be incorrect.">
            <a:extLst>
              <a:ext uri="{FF2B5EF4-FFF2-40B4-BE49-F238E27FC236}">
                <a16:creationId xmlns:a16="http://schemas.microsoft.com/office/drawing/2014/main" id="{E32DB6CA-B4F7-66A1-E094-F54F8CFBBF35}"/>
              </a:ext>
            </a:extLst>
          </p:cNvPr>
          <p:cNvPicPr>
            <a:picLocks noChangeAspect="1"/>
          </p:cNvPicPr>
          <p:nvPr/>
        </p:nvPicPr>
        <p:blipFill>
          <a:blip r:embed="rId3"/>
          <a:stretch>
            <a:fillRect/>
          </a:stretch>
        </p:blipFill>
        <p:spPr>
          <a:xfrm rot="462275">
            <a:off x="893982" y="1668123"/>
            <a:ext cx="6269565" cy="2690238"/>
          </a:xfrm>
          <a:prstGeom prst="rect">
            <a:avLst/>
          </a:prstGeom>
        </p:spPr>
      </p:pic>
      <p:sp>
        <p:nvSpPr>
          <p:cNvPr id="7" name="TextBox 6">
            <a:extLst>
              <a:ext uri="{FF2B5EF4-FFF2-40B4-BE49-F238E27FC236}">
                <a16:creationId xmlns:a16="http://schemas.microsoft.com/office/drawing/2014/main" id="{9952DD73-33BB-7F4A-C1EC-5EE99E80F50D}"/>
              </a:ext>
            </a:extLst>
          </p:cNvPr>
          <p:cNvSpPr txBox="1"/>
          <p:nvPr/>
        </p:nvSpPr>
        <p:spPr>
          <a:xfrm>
            <a:off x="1584144" y="4704750"/>
            <a:ext cx="3490546" cy="301500"/>
          </a:xfrm>
          <a:prstGeom prst="rect">
            <a:avLst/>
          </a:prstGeom>
          <a:noFill/>
        </p:spPr>
        <p:txBody>
          <a:bodyPr wrap="none" lIns="0" tIns="0" rIns="0" bIns="0" rtlCol="0">
            <a:noAutofit/>
          </a:bodyPr>
          <a:lstStyle/>
          <a:p>
            <a:pPr algn="l">
              <a:lnSpc>
                <a:spcPct val="120000"/>
              </a:lnSpc>
            </a:pPr>
            <a:r>
              <a:rPr lang="en-NL" sz="1300" dirty="0"/>
              <a:t>G</a:t>
            </a:r>
            <a:r>
              <a:rPr lang="en-GB" sz="1300" dirty="0"/>
              <a:t>o</a:t>
            </a:r>
            <a:r>
              <a:rPr lang="en-NL" sz="1300" dirty="0"/>
              <a:t>ogle announces quantum chip Willow </a:t>
            </a:r>
          </a:p>
        </p:txBody>
      </p:sp>
    </p:spTree>
    <p:extLst>
      <p:ext uri="{BB962C8B-B14F-4D97-AF65-F5344CB8AC3E}">
        <p14:creationId xmlns:p14="http://schemas.microsoft.com/office/powerpoint/2010/main" val="3495356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63A20FF-B2CF-1570-E8C5-BEEB2DC72D1C}"/>
              </a:ext>
            </a:extLst>
          </p:cNvPr>
          <p:cNvSpPr>
            <a:spLocks noGrp="1"/>
          </p:cNvSpPr>
          <p:nvPr>
            <p:ph type="title"/>
          </p:nvPr>
        </p:nvSpPr>
        <p:spPr>
          <a:xfrm>
            <a:off x="193103" y="275620"/>
            <a:ext cx="7947044" cy="730364"/>
          </a:xfrm>
        </p:spPr>
        <p:txBody>
          <a:bodyPr/>
          <a:lstStyle/>
          <a:p>
            <a:r>
              <a:rPr lang="en-NL" dirty="0"/>
              <a:t>Governance (e.g. proposal selection SGA2)</a:t>
            </a:r>
          </a:p>
        </p:txBody>
      </p:sp>
      <p:sp>
        <p:nvSpPr>
          <p:cNvPr id="3" name="Slide Number Placeholder 2">
            <a:extLst>
              <a:ext uri="{FF2B5EF4-FFF2-40B4-BE49-F238E27FC236}">
                <a16:creationId xmlns:a16="http://schemas.microsoft.com/office/drawing/2014/main" id="{E5F6DB47-DCEB-92E7-662A-7669676D79FE}"/>
              </a:ext>
            </a:extLst>
          </p:cNvPr>
          <p:cNvSpPr>
            <a:spLocks noGrp="1"/>
          </p:cNvSpPr>
          <p:nvPr>
            <p:ph type="sldNum" sz="quarter" idx="4294967295"/>
          </p:nvPr>
        </p:nvSpPr>
        <p:spPr>
          <a:xfrm>
            <a:off x="8783638" y="4464050"/>
            <a:ext cx="360362" cy="179388"/>
          </a:xfrm>
        </p:spPr>
        <p:txBody>
          <a:bodyPr/>
          <a:lstStyle/>
          <a:p>
            <a:fld id="{14F762CC-E26B-C842-AA66-20B198660116}" type="slidenum">
              <a:rPr lang="en-GB" smtClean="0"/>
              <a:t>30</a:t>
            </a:fld>
            <a:endParaRPr lang="en-GB"/>
          </a:p>
        </p:txBody>
      </p:sp>
      <p:pic>
        <p:nvPicPr>
          <p:cNvPr id="15" name="Content Placeholder 14" descr="A diagram of a company&#10;&#10;AI-generated content may be incorrect.">
            <a:extLst>
              <a:ext uri="{FF2B5EF4-FFF2-40B4-BE49-F238E27FC236}">
                <a16:creationId xmlns:a16="http://schemas.microsoft.com/office/drawing/2014/main" id="{F3E1D118-B107-4CBA-43B4-4F01B17778B8}"/>
              </a:ext>
            </a:extLst>
          </p:cNvPr>
          <p:cNvPicPr>
            <a:picLocks noGrp="1" noChangeAspect="1"/>
          </p:cNvPicPr>
          <p:nvPr>
            <p:ph idx="1"/>
          </p:nvPr>
        </p:nvPicPr>
        <p:blipFill>
          <a:blip r:embed="rId2"/>
          <a:stretch>
            <a:fillRect/>
          </a:stretch>
        </p:blipFill>
        <p:spPr>
          <a:xfrm>
            <a:off x="392113" y="1336748"/>
            <a:ext cx="8348662" cy="3452666"/>
          </a:xfrm>
        </p:spPr>
      </p:pic>
    </p:spTree>
    <p:extLst>
      <p:ext uri="{BB962C8B-B14F-4D97-AF65-F5344CB8AC3E}">
        <p14:creationId xmlns:p14="http://schemas.microsoft.com/office/powerpoint/2010/main" val="2198982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7FED5-B31F-711C-E6F6-2E295EDB11A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20FBC65-E6CC-5697-EFC9-2F933766BC0D}"/>
              </a:ext>
            </a:extLst>
          </p:cNvPr>
          <p:cNvSpPr>
            <a:spLocks noGrp="1"/>
          </p:cNvSpPr>
          <p:nvPr>
            <p:ph type="title"/>
          </p:nvPr>
        </p:nvSpPr>
        <p:spPr/>
        <p:txBody>
          <a:bodyPr/>
          <a:lstStyle/>
          <a:p>
            <a:r>
              <a:rPr lang="en-NL" dirty="0"/>
              <a:t>Engineering Tracks</a:t>
            </a:r>
          </a:p>
        </p:txBody>
      </p:sp>
      <p:sp>
        <p:nvSpPr>
          <p:cNvPr id="3" name="Slide Number Placeholder 2">
            <a:extLst>
              <a:ext uri="{FF2B5EF4-FFF2-40B4-BE49-F238E27FC236}">
                <a16:creationId xmlns:a16="http://schemas.microsoft.com/office/drawing/2014/main" id="{FEBA4744-57EE-6507-4DB0-7C2EBBD35AB7}"/>
              </a:ext>
            </a:extLst>
          </p:cNvPr>
          <p:cNvSpPr>
            <a:spLocks noGrp="1"/>
          </p:cNvSpPr>
          <p:nvPr>
            <p:ph type="sldNum" sz="quarter" idx="4294967295"/>
          </p:nvPr>
        </p:nvSpPr>
        <p:spPr>
          <a:xfrm>
            <a:off x="8783638" y="4464050"/>
            <a:ext cx="360362" cy="179388"/>
          </a:xfrm>
        </p:spPr>
        <p:txBody>
          <a:bodyPr/>
          <a:lstStyle/>
          <a:p>
            <a:fld id="{14F762CC-E26B-C842-AA66-20B198660116}" type="slidenum">
              <a:rPr lang="en-GB" smtClean="0"/>
              <a:t>31</a:t>
            </a:fld>
            <a:endParaRPr lang="en-GB"/>
          </a:p>
        </p:txBody>
      </p:sp>
      <p:pic>
        <p:nvPicPr>
          <p:cNvPr id="5" name="Picture 4" descr="A computer circuit board with blue cubes connected to it&#10;&#10;AI-generated content may be incorrect.">
            <a:extLst>
              <a:ext uri="{FF2B5EF4-FFF2-40B4-BE49-F238E27FC236}">
                <a16:creationId xmlns:a16="http://schemas.microsoft.com/office/drawing/2014/main" id="{5181A309-1044-787C-03C2-80F294A5A13D}"/>
              </a:ext>
            </a:extLst>
          </p:cNvPr>
          <p:cNvPicPr>
            <a:picLocks noChangeAspect="1"/>
          </p:cNvPicPr>
          <p:nvPr/>
        </p:nvPicPr>
        <p:blipFill>
          <a:blip r:embed="rId3"/>
          <a:srcRect b="18983"/>
          <a:stretch/>
        </p:blipFill>
        <p:spPr>
          <a:xfrm>
            <a:off x="391502" y="996046"/>
            <a:ext cx="4285834" cy="2469788"/>
          </a:xfrm>
          <a:prstGeom prst="rect">
            <a:avLst/>
          </a:prstGeom>
        </p:spPr>
      </p:pic>
      <p:pic>
        <p:nvPicPr>
          <p:cNvPr id="7" name="Picture 6" descr="A close-up of a design&#10;&#10;AI-generated content may be incorrect.">
            <a:extLst>
              <a:ext uri="{FF2B5EF4-FFF2-40B4-BE49-F238E27FC236}">
                <a16:creationId xmlns:a16="http://schemas.microsoft.com/office/drawing/2014/main" id="{06F90DF2-8B4B-4925-0CE5-004376F99387}"/>
              </a:ext>
            </a:extLst>
          </p:cNvPr>
          <p:cNvPicPr>
            <a:picLocks noChangeAspect="1"/>
          </p:cNvPicPr>
          <p:nvPr/>
        </p:nvPicPr>
        <p:blipFill>
          <a:blip r:embed="rId4"/>
          <a:stretch>
            <a:fillRect/>
          </a:stretch>
        </p:blipFill>
        <p:spPr>
          <a:xfrm>
            <a:off x="4550020" y="996045"/>
            <a:ext cx="3752364" cy="2369521"/>
          </a:xfrm>
          <a:prstGeom prst="rect">
            <a:avLst/>
          </a:prstGeom>
        </p:spPr>
      </p:pic>
      <p:sp>
        <p:nvSpPr>
          <p:cNvPr id="6" name="TextBox 5">
            <a:extLst>
              <a:ext uri="{FF2B5EF4-FFF2-40B4-BE49-F238E27FC236}">
                <a16:creationId xmlns:a16="http://schemas.microsoft.com/office/drawing/2014/main" id="{374211F1-8033-92FD-6BF6-638E1D0B12AD}"/>
              </a:ext>
            </a:extLst>
          </p:cNvPr>
          <p:cNvSpPr txBox="1"/>
          <p:nvPr/>
        </p:nvSpPr>
        <p:spPr>
          <a:xfrm>
            <a:off x="105336" y="4592475"/>
            <a:ext cx="4572000" cy="300082"/>
          </a:xfrm>
          <a:prstGeom prst="rect">
            <a:avLst/>
          </a:prstGeom>
          <a:noFill/>
        </p:spPr>
        <p:txBody>
          <a:bodyPr wrap="square">
            <a:spAutoFit/>
          </a:bodyPr>
          <a:lstStyle/>
          <a:p>
            <a:r>
              <a:rPr lang="en-NL" dirty="0"/>
              <a:t>https://quantuminternetalliance.org/</a:t>
            </a:r>
          </a:p>
        </p:txBody>
      </p:sp>
    </p:spTree>
    <p:extLst>
      <p:ext uri="{BB962C8B-B14F-4D97-AF65-F5344CB8AC3E}">
        <p14:creationId xmlns:p14="http://schemas.microsoft.com/office/powerpoint/2010/main" val="1875975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C6115-1477-BB62-6191-F5C882558F2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FAE5662-F498-232F-4740-E4272A85DADD}"/>
              </a:ext>
            </a:extLst>
          </p:cNvPr>
          <p:cNvSpPr>
            <a:spLocks noGrp="1"/>
          </p:cNvSpPr>
          <p:nvPr>
            <p:ph type="title"/>
          </p:nvPr>
        </p:nvSpPr>
        <p:spPr/>
        <p:txBody>
          <a:bodyPr/>
          <a:lstStyle/>
          <a:p>
            <a:r>
              <a:rPr lang="en-NL" dirty="0"/>
              <a:t>Engineering Tracks</a:t>
            </a:r>
          </a:p>
        </p:txBody>
      </p:sp>
      <p:sp>
        <p:nvSpPr>
          <p:cNvPr id="3" name="Slide Number Placeholder 2">
            <a:extLst>
              <a:ext uri="{FF2B5EF4-FFF2-40B4-BE49-F238E27FC236}">
                <a16:creationId xmlns:a16="http://schemas.microsoft.com/office/drawing/2014/main" id="{DCB7CFB2-A871-BB36-72A5-DD55BAE766CF}"/>
              </a:ext>
            </a:extLst>
          </p:cNvPr>
          <p:cNvSpPr>
            <a:spLocks noGrp="1"/>
          </p:cNvSpPr>
          <p:nvPr>
            <p:ph type="sldNum" sz="quarter" idx="4294967295"/>
          </p:nvPr>
        </p:nvSpPr>
        <p:spPr>
          <a:xfrm>
            <a:off x="8783638" y="4464050"/>
            <a:ext cx="360362" cy="179388"/>
          </a:xfrm>
        </p:spPr>
        <p:txBody>
          <a:bodyPr/>
          <a:lstStyle/>
          <a:p>
            <a:fld id="{14F762CC-E26B-C842-AA66-20B198660116}" type="slidenum">
              <a:rPr lang="en-GB" smtClean="0"/>
              <a:t>32</a:t>
            </a:fld>
            <a:endParaRPr lang="en-GB"/>
          </a:p>
        </p:txBody>
      </p:sp>
      <p:pic>
        <p:nvPicPr>
          <p:cNvPr id="5" name="Picture 4" descr="A computer circuit board with blue cubes connected to it&#10;&#10;AI-generated content may be incorrect.">
            <a:extLst>
              <a:ext uri="{FF2B5EF4-FFF2-40B4-BE49-F238E27FC236}">
                <a16:creationId xmlns:a16="http://schemas.microsoft.com/office/drawing/2014/main" id="{89A8A10E-9691-F7C3-FB4B-E50346798A8D}"/>
              </a:ext>
            </a:extLst>
          </p:cNvPr>
          <p:cNvPicPr>
            <a:picLocks noChangeAspect="1"/>
          </p:cNvPicPr>
          <p:nvPr/>
        </p:nvPicPr>
        <p:blipFill>
          <a:blip r:embed="rId3"/>
          <a:srcRect b="18983"/>
          <a:stretch/>
        </p:blipFill>
        <p:spPr>
          <a:xfrm>
            <a:off x="391502" y="996046"/>
            <a:ext cx="4285834" cy="2469788"/>
          </a:xfrm>
          <a:prstGeom prst="rect">
            <a:avLst/>
          </a:prstGeom>
        </p:spPr>
      </p:pic>
      <p:pic>
        <p:nvPicPr>
          <p:cNvPr id="7" name="Picture 6" descr="A close-up of a design&#10;&#10;AI-generated content may be incorrect.">
            <a:extLst>
              <a:ext uri="{FF2B5EF4-FFF2-40B4-BE49-F238E27FC236}">
                <a16:creationId xmlns:a16="http://schemas.microsoft.com/office/drawing/2014/main" id="{A02B0EB2-ACDB-2149-332F-D47AD9D35C9C}"/>
              </a:ext>
            </a:extLst>
          </p:cNvPr>
          <p:cNvPicPr>
            <a:picLocks noChangeAspect="1"/>
          </p:cNvPicPr>
          <p:nvPr/>
        </p:nvPicPr>
        <p:blipFill>
          <a:blip r:embed="rId4"/>
          <a:stretch>
            <a:fillRect/>
          </a:stretch>
        </p:blipFill>
        <p:spPr>
          <a:xfrm>
            <a:off x="4550020" y="996045"/>
            <a:ext cx="3752364" cy="2369521"/>
          </a:xfrm>
          <a:prstGeom prst="rect">
            <a:avLst/>
          </a:prstGeom>
        </p:spPr>
      </p:pic>
      <p:sp>
        <p:nvSpPr>
          <p:cNvPr id="2" name="TextBox 1">
            <a:extLst>
              <a:ext uri="{FF2B5EF4-FFF2-40B4-BE49-F238E27FC236}">
                <a16:creationId xmlns:a16="http://schemas.microsoft.com/office/drawing/2014/main" id="{5EAE0B4B-3201-6E44-0A39-9609BEA77220}"/>
              </a:ext>
            </a:extLst>
          </p:cNvPr>
          <p:cNvSpPr txBox="1"/>
          <p:nvPr/>
        </p:nvSpPr>
        <p:spPr>
          <a:xfrm>
            <a:off x="638974" y="3525084"/>
            <a:ext cx="5463652" cy="1244739"/>
          </a:xfrm>
          <a:prstGeom prst="rect">
            <a:avLst/>
          </a:prstGeom>
          <a:noFill/>
        </p:spPr>
        <p:txBody>
          <a:bodyPr wrap="square" lIns="0" tIns="0" rIns="0" bIns="0" rtlCol="0">
            <a:noAutofit/>
          </a:bodyPr>
          <a:lstStyle/>
          <a:p>
            <a:pPr marL="285750" indent="-285750" algn="l">
              <a:lnSpc>
                <a:spcPct val="120000"/>
              </a:lnSpc>
              <a:buFont typeface="Arial" panose="020B0604020202020204" pitchFamily="34" charset="0"/>
              <a:buChar char="•"/>
            </a:pPr>
            <a:r>
              <a:rPr lang="en-NL" sz="1300" dirty="0"/>
              <a:t>Quantum Repeaters</a:t>
            </a:r>
          </a:p>
          <a:p>
            <a:pPr marL="285750" indent="-285750" algn="l">
              <a:lnSpc>
                <a:spcPct val="120000"/>
              </a:lnSpc>
              <a:buFont typeface="Arial" panose="020B0604020202020204" pitchFamily="34" charset="0"/>
              <a:buChar char="•"/>
            </a:pPr>
            <a:r>
              <a:rPr lang="en-NL" sz="1300" dirty="0"/>
              <a:t>Quantum Memory</a:t>
            </a:r>
          </a:p>
          <a:p>
            <a:pPr marL="285750" indent="-285750" algn="l">
              <a:lnSpc>
                <a:spcPct val="120000"/>
              </a:lnSpc>
              <a:buFont typeface="Arial" panose="020B0604020202020204" pitchFamily="34" charset="0"/>
              <a:buChar char="•"/>
            </a:pPr>
            <a:r>
              <a:rPr lang="en-NL" sz="1300" dirty="0"/>
              <a:t>Qubit control and readout</a:t>
            </a:r>
          </a:p>
          <a:p>
            <a:pPr marL="285750" indent="-285750" algn="l">
              <a:lnSpc>
                <a:spcPct val="120000"/>
              </a:lnSpc>
              <a:buFont typeface="Arial" panose="020B0604020202020204" pitchFamily="34" charset="0"/>
              <a:buChar char="•"/>
            </a:pPr>
            <a:r>
              <a:rPr lang="en-NL" sz="1300" dirty="0"/>
              <a:t>Laser systems (19” rack mountable)</a:t>
            </a:r>
          </a:p>
          <a:p>
            <a:pPr marL="285750" indent="-285750" algn="l">
              <a:lnSpc>
                <a:spcPct val="120000"/>
              </a:lnSpc>
              <a:buFont typeface="Arial" panose="020B0604020202020204" pitchFamily="34" charset="0"/>
              <a:buChar char="•"/>
            </a:pPr>
            <a:r>
              <a:rPr lang="en-NL" sz="1300" dirty="0"/>
              <a:t>Simulation software (SquidASM/Netsquid/SimulaQron)</a:t>
            </a:r>
          </a:p>
        </p:txBody>
      </p:sp>
    </p:spTree>
    <p:extLst>
      <p:ext uri="{BB962C8B-B14F-4D97-AF65-F5344CB8AC3E}">
        <p14:creationId xmlns:p14="http://schemas.microsoft.com/office/powerpoint/2010/main" val="2044565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9A874-FEE3-D10F-D5C5-365FB8703A3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81CAB9A-5379-EF37-E85E-0EDEBDC6AE13}"/>
              </a:ext>
            </a:extLst>
          </p:cNvPr>
          <p:cNvSpPr>
            <a:spLocks noGrp="1"/>
          </p:cNvSpPr>
          <p:nvPr>
            <p:ph type="title"/>
          </p:nvPr>
        </p:nvSpPr>
        <p:spPr/>
        <p:txBody>
          <a:bodyPr/>
          <a:lstStyle/>
          <a:p>
            <a:r>
              <a:rPr lang="en-NL" dirty="0"/>
              <a:t>QNodeOS</a:t>
            </a:r>
          </a:p>
        </p:txBody>
      </p:sp>
      <p:sp>
        <p:nvSpPr>
          <p:cNvPr id="3" name="Slide Number Placeholder 2">
            <a:extLst>
              <a:ext uri="{FF2B5EF4-FFF2-40B4-BE49-F238E27FC236}">
                <a16:creationId xmlns:a16="http://schemas.microsoft.com/office/drawing/2014/main" id="{2591CBAE-4911-B588-BDA4-CC428F8BCC56}"/>
              </a:ext>
            </a:extLst>
          </p:cNvPr>
          <p:cNvSpPr>
            <a:spLocks noGrp="1"/>
          </p:cNvSpPr>
          <p:nvPr>
            <p:ph type="sldNum" sz="quarter" idx="4294967295"/>
          </p:nvPr>
        </p:nvSpPr>
        <p:spPr>
          <a:xfrm>
            <a:off x="8783638" y="4464050"/>
            <a:ext cx="360362" cy="179388"/>
          </a:xfrm>
        </p:spPr>
        <p:txBody>
          <a:bodyPr/>
          <a:lstStyle/>
          <a:p>
            <a:fld id="{14F762CC-E26B-C842-AA66-20B198660116}" type="slidenum">
              <a:rPr lang="en-GB" smtClean="0"/>
              <a:t>33</a:t>
            </a:fld>
            <a:endParaRPr lang="en-GB"/>
          </a:p>
        </p:txBody>
      </p:sp>
      <p:pic>
        <p:nvPicPr>
          <p:cNvPr id="10" name="Picture 9" descr="A diagram of a computer network&#10;&#10;AI-generated content may be incorrect.">
            <a:extLst>
              <a:ext uri="{FF2B5EF4-FFF2-40B4-BE49-F238E27FC236}">
                <a16:creationId xmlns:a16="http://schemas.microsoft.com/office/drawing/2014/main" id="{F3CF8290-2ED4-34DC-F3BF-E76B9CA6EBF5}"/>
              </a:ext>
            </a:extLst>
          </p:cNvPr>
          <p:cNvPicPr>
            <a:picLocks noChangeAspect="1"/>
          </p:cNvPicPr>
          <p:nvPr/>
        </p:nvPicPr>
        <p:blipFill>
          <a:blip r:embed="rId3"/>
          <a:stretch>
            <a:fillRect/>
          </a:stretch>
        </p:blipFill>
        <p:spPr>
          <a:xfrm>
            <a:off x="697865" y="849140"/>
            <a:ext cx="7071982" cy="4217136"/>
          </a:xfrm>
          <a:prstGeom prst="rect">
            <a:avLst/>
          </a:prstGeom>
        </p:spPr>
      </p:pic>
      <p:sp>
        <p:nvSpPr>
          <p:cNvPr id="11" name="TextBox 10">
            <a:extLst>
              <a:ext uri="{FF2B5EF4-FFF2-40B4-BE49-F238E27FC236}">
                <a16:creationId xmlns:a16="http://schemas.microsoft.com/office/drawing/2014/main" id="{9C9B54FF-6B8F-F017-7377-EBAF59CE8594}"/>
              </a:ext>
            </a:extLst>
          </p:cNvPr>
          <p:cNvSpPr txBox="1"/>
          <p:nvPr/>
        </p:nvSpPr>
        <p:spPr>
          <a:xfrm>
            <a:off x="3836505" y="4545185"/>
            <a:ext cx="4760844" cy="658663"/>
          </a:xfrm>
          <a:prstGeom prst="rect">
            <a:avLst/>
          </a:prstGeom>
          <a:noFill/>
        </p:spPr>
        <p:txBody>
          <a:bodyPr wrap="none" lIns="0" tIns="0" rIns="0" bIns="0" rtlCol="0">
            <a:noAutofit/>
          </a:bodyPr>
          <a:lstStyle/>
          <a:p>
            <a:pPr>
              <a:lnSpc>
                <a:spcPct val="120000"/>
              </a:lnSpc>
            </a:pPr>
            <a:r>
              <a:rPr lang="en-NL" sz="1000" dirty="0"/>
              <a:t>Source: </a:t>
            </a:r>
            <a:r>
              <a:rPr lang="en-GB" sz="1000" dirty="0"/>
              <a:t>Delle Donne, C., Iuliano, M., van der Vecht, B. et al. </a:t>
            </a:r>
            <a:br>
              <a:rPr lang="en-GB" sz="1000" dirty="0"/>
            </a:br>
            <a:r>
              <a:rPr lang="en-GB" sz="1000" dirty="0"/>
              <a:t>An operating system for executing applications on quantum network nodes. </a:t>
            </a:r>
            <a:br>
              <a:rPr lang="en-GB" sz="1000" dirty="0"/>
            </a:br>
            <a:r>
              <a:rPr lang="en-GB" sz="1000" dirty="0"/>
              <a:t>Nature 639, 321–328 (2025). https://</a:t>
            </a:r>
            <a:r>
              <a:rPr lang="en-GB" sz="1000" dirty="0" err="1"/>
              <a:t>doi.org</a:t>
            </a:r>
            <a:r>
              <a:rPr lang="en-GB" sz="1000" dirty="0"/>
              <a:t>/10.1038/s41586-025-08704-w</a:t>
            </a:r>
            <a:endParaRPr lang="en-NL" sz="1000" dirty="0"/>
          </a:p>
        </p:txBody>
      </p:sp>
    </p:spTree>
    <p:extLst>
      <p:ext uri="{BB962C8B-B14F-4D97-AF65-F5344CB8AC3E}">
        <p14:creationId xmlns:p14="http://schemas.microsoft.com/office/powerpoint/2010/main" val="2864591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DE84A-349D-4608-E609-424DD0343B61}"/>
              </a:ext>
            </a:extLst>
          </p:cNvPr>
          <p:cNvSpPr>
            <a:spLocks noGrp="1"/>
          </p:cNvSpPr>
          <p:nvPr>
            <p:ph type="title"/>
          </p:nvPr>
        </p:nvSpPr>
        <p:spPr/>
        <p:txBody>
          <a:bodyPr/>
          <a:lstStyle/>
          <a:p>
            <a:r>
              <a:rPr lang="en-NL" dirty="0"/>
              <a:t>QIA Technology Forum</a:t>
            </a:r>
          </a:p>
        </p:txBody>
      </p:sp>
      <p:sp>
        <p:nvSpPr>
          <p:cNvPr id="3" name="TextBox 2">
            <a:extLst>
              <a:ext uri="{FF2B5EF4-FFF2-40B4-BE49-F238E27FC236}">
                <a16:creationId xmlns:a16="http://schemas.microsoft.com/office/drawing/2014/main" id="{C88217F4-F997-840F-5FEF-4696C2D4E20D}"/>
              </a:ext>
            </a:extLst>
          </p:cNvPr>
          <p:cNvSpPr txBox="1"/>
          <p:nvPr/>
        </p:nvSpPr>
        <p:spPr>
          <a:xfrm>
            <a:off x="575636" y="1366792"/>
            <a:ext cx="7285383" cy="1391478"/>
          </a:xfrm>
          <a:prstGeom prst="rect">
            <a:avLst/>
          </a:prstGeom>
          <a:noFill/>
        </p:spPr>
        <p:txBody>
          <a:bodyPr wrap="square" lIns="0" tIns="0" rIns="0" bIns="0" rtlCol="0">
            <a:noAutofit/>
          </a:bodyPr>
          <a:lstStyle/>
          <a:p>
            <a:r>
              <a:rPr lang="en-NL" sz="2000" b="0" dirty="0"/>
              <a:t>Within the QIATF, Special Interest Groups can be formed to foster interaction between Industry partners and the research community. </a:t>
            </a:r>
            <a:r>
              <a:rPr lang="en-NL" sz="2000" dirty="0"/>
              <a:t>Participants may qualify as core member, adopter or associate.</a:t>
            </a:r>
            <a:endParaRPr lang="en-NL" sz="2000" b="0" dirty="0"/>
          </a:p>
          <a:p>
            <a:pPr marL="285750" indent="-285750">
              <a:buFont typeface="Arial" panose="020B0604020202020204" pitchFamily="34" charset="0"/>
              <a:buChar char="•"/>
            </a:pPr>
            <a:endParaRPr lang="en-NL" sz="2000" dirty="0"/>
          </a:p>
          <a:p>
            <a:pPr marL="285750" indent="-285750">
              <a:buFont typeface="Arial" panose="020B0604020202020204" pitchFamily="34" charset="0"/>
              <a:buChar char="•"/>
            </a:pPr>
            <a:r>
              <a:rPr lang="en-NL" sz="2000" b="0" dirty="0"/>
              <a:t>SIG space: integration of terrestrial and space quantum information networks</a:t>
            </a:r>
            <a:br>
              <a:rPr lang="en-NL" sz="2000" b="0" dirty="0"/>
            </a:br>
            <a:endParaRPr lang="en-NL" sz="2000" b="0" dirty="0"/>
          </a:p>
          <a:p>
            <a:pPr marL="285750" indent="-285750">
              <a:buFont typeface="Arial" panose="020B0604020202020204" pitchFamily="34" charset="0"/>
              <a:buChar char="•"/>
            </a:pPr>
            <a:r>
              <a:rPr lang="en-NL" sz="2000" dirty="0"/>
              <a:t>SIG telecom: interactions with network operators </a:t>
            </a:r>
            <a:r>
              <a:rPr lang="en-NL" sz="2000" b="0" dirty="0"/>
              <a:t>(AMS-IX joined the SIG, but still early phase)</a:t>
            </a:r>
          </a:p>
          <a:p>
            <a:pPr algn="l">
              <a:lnSpc>
                <a:spcPct val="120000"/>
              </a:lnSpc>
            </a:pPr>
            <a:endParaRPr lang="en-NL" sz="2000" dirty="0" err="1"/>
          </a:p>
        </p:txBody>
      </p:sp>
    </p:spTree>
    <p:extLst>
      <p:ext uri="{BB962C8B-B14F-4D97-AF65-F5344CB8AC3E}">
        <p14:creationId xmlns:p14="http://schemas.microsoft.com/office/powerpoint/2010/main" val="898680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F4E55-A23A-FDE0-CE67-D3387CC9E9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15D21C-E97D-7465-0226-EAC8773980D7}"/>
              </a:ext>
            </a:extLst>
          </p:cNvPr>
          <p:cNvSpPr>
            <a:spLocks noGrp="1"/>
          </p:cNvSpPr>
          <p:nvPr>
            <p:ph type="title"/>
          </p:nvPr>
        </p:nvSpPr>
        <p:spPr/>
        <p:txBody>
          <a:bodyPr/>
          <a:lstStyle/>
          <a:p>
            <a:r>
              <a:rPr lang="en-NL" dirty="0"/>
              <a:t>A Quantum Internet Exchange?</a:t>
            </a:r>
          </a:p>
        </p:txBody>
      </p:sp>
      <p:sp>
        <p:nvSpPr>
          <p:cNvPr id="4" name="TextBox 3">
            <a:extLst>
              <a:ext uri="{FF2B5EF4-FFF2-40B4-BE49-F238E27FC236}">
                <a16:creationId xmlns:a16="http://schemas.microsoft.com/office/drawing/2014/main" id="{48742DAF-0CE4-1996-5A78-D0FC480A6E1C}"/>
              </a:ext>
            </a:extLst>
          </p:cNvPr>
          <p:cNvSpPr txBox="1"/>
          <p:nvPr/>
        </p:nvSpPr>
        <p:spPr>
          <a:xfrm>
            <a:off x="391886" y="1130767"/>
            <a:ext cx="4034831" cy="3747052"/>
          </a:xfrm>
          <a:prstGeom prst="rect">
            <a:avLst/>
          </a:prstGeom>
          <a:noFill/>
        </p:spPr>
        <p:txBody>
          <a:bodyPr wrap="square" lIns="0" tIns="0" rIns="0" bIns="0" rtlCol="0">
            <a:noAutofit/>
          </a:bodyPr>
          <a:lstStyle/>
          <a:p>
            <a:pPr marL="285750" indent="-285750">
              <a:lnSpc>
                <a:spcPct val="120000"/>
              </a:lnSpc>
              <a:buFont typeface="Arial" panose="020B0604020202020204" pitchFamily="34" charset="0"/>
              <a:buChar char="•"/>
            </a:pPr>
            <a:r>
              <a:rPr lang="en-NL" sz="1400" b="0" dirty="0"/>
              <a:t>Long distance QKD </a:t>
            </a:r>
            <a:r>
              <a:rPr lang="en-NL" sz="1400" dirty="0"/>
              <a:t>requires trusted nodes in between quantum communication channels (current status)</a:t>
            </a:r>
          </a:p>
          <a:p>
            <a:pPr marL="285750" indent="-285750">
              <a:lnSpc>
                <a:spcPct val="120000"/>
              </a:lnSpc>
              <a:buFont typeface="Arial" panose="020B0604020202020204" pitchFamily="34" charset="0"/>
              <a:buChar char="•"/>
            </a:pPr>
            <a:r>
              <a:rPr lang="en-NL" sz="1400" b="0" dirty="0"/>
              <a:t>Quantum repeaters are essential for creating entanglement over long distances (Bell State Measurements, Entanglement Swapping)</a:t>
            </a:r>
          </a:p>
          <a:p>
            <a:pPr marL="285750" indent="-285750">
              <a:lnSpc>
                <a:spcPct val="120000"/>
              </a:lnSpc>
              <a:buFont typeface="Arial" panose="020B0604020202020204" pitchFamily="34" charset="0"/>
              <a:buChar char="•"/>
            </a:pPr>
            <a:r>
              <a:rPr lang="en-NL" sz="1400" b="0" dirty="0"/>
              <a:t>To create a quantum network, (time synchronized) classical communication is essential</a:t>
            </a:r>
          </a:p>
          <a:p>
            <a:pPr marL="285750" indent="-285750">
              <a:lnSpc>
                <a:spcPct val="120000"/>
              </a:lnSpc>
              <a:buFont typeface="Arial" panose="020B0604020202020204" pitchFamily="34" charset="0"/>
              <a:buChar char="•"/>
            </a:pPr>
            <a:r>
              <a:rPr lang="en-NL" sz="1400" dirty="0"/>
              <a:t>By connecting qubit systems through quantum channels, a distributed “quantum cloud” is created.</a:t>
            </a:r>
          </a:p>
          <a:p>
            <a:pPr marL="285750" indent="-285750">
              <a:lnSpc>
                <a:spcPct val="120000"/>
              </a:lnSpc>
              <a:buFont typeface="Arial" panose="020B0604020202020204" pitchFamily="34" charset="0"/>
              <a:buChar char="•"/>
            </a:pPr>
            <a:r>
              <a:rPr lang="en-NL" sz="1400" b="0" dirty="0"/>
              <a:t>We need trusted, neutral nodes where different quantum domains can be connected…</a:t>
            </a:r>
          </a:p>
          <a:p>
            <a:pPr marL="285750" indent="-285750" algn="l">
              <a:lnSpc>
                <a:spcPct val="120000"/>
              </a:lnSpc>
              <a:buFont typeface="Arial" panose="020B0604020202020204" pitchFamily="34" charset="0"/>
              <a:buChar char="•"/>
            </a:pPr>
            <a:endParaRPr lang="en-NL" sz="1300" dirty="0" err="1"/>
          </a:p>
        </p:txBody>
      </p:sp>
      <p:pic>
        <p:nvPicPr>
          <p:cNvPr id="27650" name="Picture 2" descr="Entanglement Swapping. Two EPR pairs are generated and distributed: i)... |  Download Scientific Diagram">
            <a:extLst>
              <a:ext uri="{FF2B5EF4-FFF2-40B4-BE49-F238E27FC236}">
                <a16:creationId xmlns:a16="http://schemas.microsoft.com/office/drawing/2014/main" id="{A4E25DB4-382C-E3B4-ABD4-279C687FD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7284" y="1498324"/>
            <a:ext cx="3782549" cy="2821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5015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0B1DF9-5F21-21EE-5493-BD5BAF5521C2}"/>
              </a:ext>
            </a:extLst>
          </p:cNvPr>
          <p:cNvSpPr>
            <a:spLocks noGrp="1"/>
          </p:cNvSpPr>
          <p:nvPr>
            <p:ph type="ctrTitle"/>
          </p:nvPr>
        </p:nvSpPr>
        <p:spPr>
          <a:xfrm>
            <a:off x="619438" y="1842000"/>
            <a:ext cx="7905123" cy="1944000"/>
          </a:xfrm>
        </p:spPr>
        <p:txBody>
          <a:bodyPr/>
          <a:lstStyle/>
          <a:p>
            <a:r>
              <a:rPr lang="en-NL" dirty="0"/>
              <a:t>One more thing…</a:t>
            </a:r>
          </a:p>
        </p:txBody>
      </p:sp>
    </p:spTree>
    <p:extLst>
      <p:ext uri="{BB962C8B-B14F-4D97-AF65-F5344CB8AC3E}">
        <p14:creationId xmlns:p14="http://schemas.microsoft.com/office/powerpoint/2010/main" val="3054911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F743D-908D-2E95-AB9A-285A3E41ED8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232AB32-C669-C9B3-6F68-4D6FA361CBDF}"/>
              </a:ext>
            </a:extLst>
          </p:cNvPr>
          <p:cNvSpPr>
            <a:spLocks noGrp="1"/>
          </p:cNvSpPr>
          <p:nvPr>
            <p:ph type="ctrTitle"/>
          </p:nvPr>
        </p:nvSpPr>
        <p:spPr>
          <a:xfrm>
            <a:off x="831373" y="1036930"/>
            <a:ext cx="6984000" cy="1944000"/>
          </a:xfrm>
        </p:spPr>
        <p:txBody>
          <a:bodyPr/>
          <a:lstStyle/>
          <a:p>
            <a:r>
              <a:rPr lang="en-NL" dirty="0"/>
              <a:t>In a couple of weeks, I will be leaving AMS-IX</a:t>
            </a:r>
          </a:p>
        </p:txBody>
      </p:sp>
    </p:spTree>
    <p:extLst>
      <p:ext uri="{BB962C8B-B14F-4D97-AF65-F5344CB8AC3E}">
        <p14:creationId xmlns:p14="http://schemas.microsoft.com/office/powerpoint/2010/main" val="541927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C6BC5-BDAD-897B-E315-10DA0ECC967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95042D9-B541-E040-44CD-FD4AA289B55C}"/>
              </a:ext>
            </a:extLst>
          </p:cNvPr>
          <p:cNvSpPr>
            <a:spLocks noGrp="1"/>
          </p:cNvSpPr>
          <p:nvPr>
            <p:ph type="ctrTitle"/>
          </p:nvPr>
        </p:nvSpPr>
        <p:spPr>
          <a:xfrm>
            <a:off x="1004368" y="822746"/>
            <a:ext cx="6984000" cy="1944000"/>
          </a:xfrm>
        </p:spPr>
        <p:txBody>
          <a:bodyPr/>
          <a:lstStyle/>
          <a:p>
            <a:r>
              <a:rPr lang="en-NL" dirty="0"/>
              <a:t>It’s not because I no longer like the Classical Internet 😎</a:t>
            </a:r>
          </a:p>
        </p:txBody>
      </p:sp>
    </p:spTree>
    <p:extLst>
      <p:ext uri="{BB962C8B-B14F-4D97-AF65-F5344CB8AC3E}">
        <p14:creationId xmlns:p14="http://schemas.microsoft.com/office/powerpoint/2010/main" val="37228205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A34E84-FF67-156E-3ED3-9BC9B44546CD}"/>
              </a:ext>
            </a:extLst>
          </p:cNvPr>
          <p:cNvSpPr>
            <a:spLocks noGrp="1"/>
          </p:cNvSpPr>
          <p:nvPr>
            <p:ph type="ctrTitle"/>
          </p:nvPr>
        </p:nvSpPr>
        <p:spPr>
          <a:xfrm>
            <a:off x="633665" y="1028692"/>
            <a:ext cx="6984000" cy="1944000"/>
          </a:xfrm>
        </p:spPr>
        <p:txBody>
          <a:bodyPr/>
          <a:lstStyle/>
          <a:p>
            <a:r>
              <a:rPr lang="en-NL" dirty="0"/>
              <a:t>Come talk to me if you want to know more… </a:t>
            </a:r>
          </a:p>
        </p:txBody>
      </p:sp>
    </p:spTree>
    <p:extLst>
      <p:ext uri="{BB962C8B-B14F-4D97-AF65-F5344CB8AC3E}">
        <p14:creationId xmlns:p14="http://schemas.microsoft.com/office/powerpoint/2010/main" val="2976313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1860E-3137-E6BF-2FDE-B4A5AE49BA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4ECD72-6905-6BBF-F86F-EF7EBA4F0503}"/>
              </a:ext>
            </a:extLst>
          </p:cNvPr>
          <p:cNvSpPr>
            <a:spLocks noGrp="1"/>
          </p:cNvSpPr>
          <p:nvPr>
            <p:ph type="title"/>
          </p:nvPr>
        </p:nvSpPr>
        <p:spPr/>
        <p:txBody>
          <a:bodyPr/>
          <a:lstStyle/>
          <a:p>
            <a:r>
              <a:rPr lang="en-NL" dirty="0"/>
              <a:t>Quantum News</a:t>
            </a:r>
          </a:p>
        </p:txBody>
      </p:sp>
      <p:sp>
        <p:nvSpPr>
          <p:cNvPr id="4" name="Footer Placeholder 3">
            <a:extLst>
              <a:ext uri="{FF2B5EF4-FFF2-40B4-BE49-F238E27FC236}">
                <a16:creationId xmlns:a16="http://schemas.microsoft.com/office/drawing/2014/main" id="{A0C9AC0F-5498-2BC9-D76C-96A849568AA8}"/>
              </a:ext>
            </a:extLst>
          </p:cNvPr>
          <p:cNvSpPr>
            <a:spLocks noGrp="1"/>
          </p:cNvSpPr>
          <p:nvPr>
            <p:ph type="ftr" sz="quarter" idx="11"/>
          </p:nvPr>
        </p:nvSpPr>
        <p:spPr/>
        <p:txBody>
          <a:bodyPr/>
          <a:lstStyle/>
          <a:p>
            <a:r>
              <a:rPr lang="en-GB"/>
              <a:t>AMS-IX Confidential - Internal use only</a:t>
            </a:r>
          </a:p>
        </p:txBody>
      </p:sp>
      <p:sp>
        <p:nvSpPr>
          <p:cNvPr id="5" name="Slide Number Placeholder 4">
            <a:extLst>
              <a:ext uri="{FF2B5EF4-FFF2-40B4-BE49-F238E27FC236}">
                <a16:creationId xmlns:a16="http://schemas.microsoft.com/office/drawing/2014/main" id="{A7BE7EEB-D041-6D27-7D46-EAE2D95BFF26}"/>
              </a:ext>
            </a:extLst>
          </p:cNvPr>
          <p:cNvSpPr>
            <a:spLocks noGrp="1"/>
          </p:cNvSpPr>
          <p:nvPr>
            <p:ph type="sldNum" sz="quarter" idx="12"/>
          </p:nvPr>
        </p:nvSpPr>
        <p:spPr/>
        <p:txBody>
          <a:bodyPr/>
          <a:lstStyle/>
          <a:p>
            <a:fld id="{14F762CC-E26B-C842-AA66-20B198660116}" type="slidenum">
              <a:rPr lang="en-GB" smtClean="0"/>
              <a:t>4</a:t>
            </a:fld>
            <a:endParaRPr lang="en-GB"/>
          </a:p>
        </p:txBody>
      </p:sp>
      <p:pic>
        <p:nvPicPr>
          <p:cNvPr id="14338" name="Picture 2" descr="Image">
            <a:extLst>
              <a:ext uri="{FF2B5EF4-FFF2-40B4-BE49-F238E27FC236}">
                <a16:creationId xmlns:a16="http://schemas.microsoft.com/office/drawing/2014/main" id="{171A4791-3CFB-7AC5-4CF7-A45E1AA6B3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670" y="1628479"/>
            <a:ext cx="4558189" cy="22790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quare object in the air&#10;&#10;AI-generated content may be incorrect.">
            <a:extLst>
              <a:ext uri="{FF2B5EF4-FFF2-40B4-BE49-F238E27FC236}">
                <a16:creationId xmlns:a16="http://schemas.microsoft.com/office/drawing/2014/main" id="{445580B9-28C3-4F45-1DDD-C3D7A676CFE6}"/>
              </a:ext>
            </a:extLst>
          </p:cNvPr>
          <p:cNvPicPr>
            <a:picLocks noChangeAspect="1"/>
          </p:cNvPicPr>
          <p:nvPr/>
        </p:nvPicPr>
        <p:blipFill>
          <a:blip r:embed="rId4"/>
          <a:stretch>
            <a:fillRect/>
          </a:stretch>
        </p:blipFill>
        <p:spPr>
          <a:xfrm rot="462275">
            <a:off x="893982" y="1668123"/>
            <a:ext cx="6269565" cy="2690238"/>
          </a:xfrm>
          <a:prstGeom prst="rect">
            <a:avLst/>
          </a:prstGeom>
        </p:spPr>
      </p:pic>
      <p:sp>
        <p:nvSpPr>
          <p:cNvPr id="7" name="TextBox 6">
            <a:extLst>
              <a:ext uri="{FF2B5EF4-FFF2-40B4-BE49-F238E27FC236}">
                <a16:creationId xmlns:a16="http://schemas.microsoft.com/office/drawing/2014/main" id="{70B47003-8DA2-FDC8-35F0-BB32EFFDD740}"/>
              </a:ext>
            </a:extLst>
          </p:cNvPr>
          <p:cNvSpPr txBox="1"/>
          <p:nvPr/>
        </p:nvSpPr>
        <p:spPr>
          <a:xfrm>
            <a:off x="1582237" y="4716401"/>
            <a:ext cx="2446527" cy="150750"/>
          </a:xfrm>
          <a:prstGeom prst="rect">
            <a:avLst/>
          </a:prstGeom>
          <a:noFill/>
        </p:spPr>
        <p:txBody>
          <a:bodyPr wrap="none" lIns="0" tIns="0" rIns="0" bIns="0" rtlCol="0">
            <a:noAutofit/>
          </a:bodyPr>
          <a:lstStyle/>
          <a:p>
            <a:pPr algn="l">
              <a:lnSpc>
                <a:spcPct val="120000"/>
              </a:lnSpc>
            </a:pPr>
            <a:r>
              <a:rPr lang="en-NL" sz="1300" dirty="0"/>
              <a:t>Microsoft announces quantum chip Majorana 1 </a:t>
            </a:r>
          </a:p>
        </p:txBody>
      </p:sp>
      <p:pic>
        <p:nvPicPr>
          <p:cNvPr id="18434" name="Picture 2" descr="Photo showing a close up of the Majorana 1 quantum chip with brass equipment in the background.">
            <a:extLst>
              <a:ext uri="{FF2B5EF4-FFF2-40B4-BE49-F238E27FC236}">
                <a16:creationId xmlns:a16="http://schemas.microsoft.com/office/drawing/2014/main" id="{CFD6063D-50B7-A797-882D-D639075EA9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49729">
            <a:off x="1293342" y="1731685"/>
            <a:ext cx="6409038" cy="2345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1515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9D68F-A123-8870-F283-BD793F7AC55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CFCF4A3-6118-7EB3-9564-2E763F947267}"/>
              </a:ext>
            </a:extLst>
          </p:cNvPr>
          <p:cNvSpPr>
            <a:spLocks noGrp="1"/>
          </p:cNvSpPr>
          <p:nvPr>
            <p:ph type="ctrTitle"/>
          </p:nvPr>
        </p:nvSpPr>
        <p:spPr>
          <a:xfrm>
            <a:off x="633665" y="1028692"/>
            <a:ext cx="6984000" cy="1944000"/>
          </a:xfrm>
        </p:spPr>
        <p:txBody>
          <a:bodyPr/>
          <a:lstStyle/>
          <a:p>
            <a:r>
              <a:rPr lang="en-NL" dirty="0"/>
              <a:t>Or have a great opportunity in mind!</a:t>
            </a:r>
          </a:p>
        </p:txBody>
      </p:sp>
    </p:spTree>
    <p:extLst>
      <p:ext uri="{BB962C8B-B14F-4D97-AF65-F5344CB8AC3E}">
        <p14:creationId xmlns:p14="http://schemas.microsoft.com/office/powerpoint/2010/main" val="22145931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022C5D-98AF-84C8-3B92-DA00CFCD06A7}"/>
              </a:ext>
            </a:extLst>
          </p:cNvPr>
          <p:cNvSpPr>
            <a:spLocks noGrp="1"/>
          </p:cNvSpPr>
          <p:nvPr>
            <p:ph type="ctrTitle"/>
          </p:nvPr>
        </p:nvSpPr>
        <p:spPr/>
        <p:txBody>
          <a:bodyPr/>
          <a:lstStyle/>
          <a:p>
            <a:pPr algn="ctr"/>
            <a:r>
              <a:rPr lang="en-NL" dirty="0"/>
              <a:t>Thank you!</a:t>
            </a:r>
            <a:br>
              <a:rPr lang="en-NL" dirty="0"/>
            </a:br>
            <a:br>
              <a:rPr lang="en-NL" sz="2000" i="1" dirty="0"/>
            </a:br>
            <a:endParaRPr lang="en-NL" sz="2000" i="1" dirty="0"/>
          </a:p>
        </p:txBody>
      </p:sp>
      <p:sp>
        <p:nvSpPr>
          <p:cNvPr id="5" name="Slide Number Placeholder 4">
            <a:extLst>
              <a:ext uri="{FF2B5EF4-FFF2-40B4-BE49-F238E27FC236}">
                <a16:creationId xmlns:a16="http://schemas.microsoft.com/office/drawing/2014/main" id="{87E45F04-4A3B-BD70-365B-C9AEF78F4CBA}"/>
              </a:ext>
            </a:extLst>
          </p:cNvPr>
          <p:cNvSpPr>
            <a:spLocks noGrp="1"/>
          </p:cNvSpPr>
          <p:nvPr>
            <p:ph type="sldNum" sz="quarter" idx="4294967295"/>
          </p:nvPr>
        </p:nvSpPr>
        <p:spPr>
          <a:xfrm>
            <a:off x="8783638" y="4464050"/>
            <a:ext cx="360362" cy="179388"/>
          </a:xfrm>
        </p:spPr>
        <p:txBody>
          <a:bodyPr/>
          <a:lstStyle/>
          <a:p>
            <a:fld id="{14F762CC-E26B-C842-AA66-20B198660116}" type="slidenum">
              <a:rPr lang="en-GB" smtClean="0"/>
              <a:t>41</a:t>
            </a:fld>
            <a:endParaRPr lang="en-GB"/>
          </a:p>
        </p:txBody>
      </p:sp>
      <p:sp>
        <p:nvSpPr>
          <p:cNvPr id="3" name="TextBox 2">
            <a:extLst>
              <a:ext uri="{FF2B5EF4-FFF2-40B4-BE49-F238E27FC236}">
                <a16:creationId xmlns:a16="http://schemas.microsoft.com/office/drawing/2014/main" id="{C1992929-2A3F-24BD-E23E-CE478DDA0076}"/>
              </a:ext>
            </a:extLst>
          </p:cNvPr>
          <p:cNvSpPr txBox="1"/>
          <p:nvPr/>
        </p:nvSpPr>
        <p:spPr>
          <a:xfrm>
            <a:off x="2537253" y="3240100"/>
            <a:ext cx="4580238" cy="307777"/>
          </a:xfrm>
          <a:prstGeom prst="rect">
            <a:avLst/>
          </a:prstGeom>
          <a:noFill/>
        </p:spPr>
        <p:txBody>
          <a:bodyPr wrap="square">
            <a:spAutoFit/>
          </a:bodyPr>
          <a:lstStyle/>
          <a:p>
            <a:r>
              <a:rPr lang="en-NL" sz="1400" i="1" dirty="0">
                <a:solidFill>
                  <a:schemeClr val="bg1"/>
                </a:solidFill>
              </a:rPr>
              <a:t>(for being a wonderful community)</a:t>
            </a:r>
            <a:endParaRPr lang="en-NL" dirty="0">
              <a:solidFill>
                <a:schemeClr val="bg1"/>
              </a:solidFill>
            </a:endParaRPr>
          </a:p>
        </p:txBody>
      </p:sp>
      <p:sp>
        <p:nvSpPr>
          <p:cNvPr id="4" name="TextBox 3">
            <a:extLst>
              <a:ext uri="{FF2B5EF4-FFF2-40B4-BE49-F238E27FC236}">
                <a16:creationId xmlns:a16="http://schemas.microsoft.com/office/drawing/2014/main" id="{EA622C63-38D4-FB8F-2DD4-0FBE04A3F27D}"/>
              </a:ext>
            </a:extLst>
          </p:cNvPr>
          <p:cNvSpPr txBox="1"/>
          <p:nvPr/>
        </p:nvSpPr>
        <p:spPr>
          <a:xfrm>
            <a:off x="5881816" y="2479589"/>
            <a:ext cx="914400" cy="914400"/>
          </a:xfrm>
          <a:prstGeom prst="rect">
            <a:avLst/>
          </a:prstGeom>
          <a:noFill/>
        </p:spPr>
        <p:txBody>
          <a:bodyPr wrap="none" lIns="0" tIns="0" rIns="0" bIns="0" rtlCol="0">
            <a:noAutofit/>
          </a:bodyPr>
          <a:lstStyle/>
          <a:p>
            <a:pPr algn="l">
              <a:lnSpc>
                <a:spcPct val="120000"/>
              </a:lnSpc>
            </a:pPr>
            <a:endParaRPr lang="en-NL" sz="1300" dirty="0" err="1"/>
          </a:p>
        </p:txBody>
      </p:sp>
    </p:spTree>
    <p:extLst>
      <p:ext uri="{BB962C8B-B14F-4D97-AF65-F5344CB8AC3E}">
        <p14:creationId xmlns:p14="http://schemas.microsoft.com/office/powerpoint/2010/main" val="660528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5CA59-6481-2120-3084-C933DE1299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EC2900-B90A-19E8-C284-23EAAC57906A}"/>
              </a:ext>
            </a:extLst>
          </p:cNvPr>
          <p:cNvSpPr>
            <a:spLocks noGrp="1"/>
          </p:cNvSpPr>
          <p:nvPr>
            <p:ph type="title"/>
          </p:nvPr>
        </p:nvSpPr>
        <p:spPr/>
        <p:txBody>
          <a:bodyPr/>
          <a:lstStyle/>
          <a:p>
            <a:r>
              <a:rPr lang="en-NL" dirty="0"/>
              <a:t>Quantum News</a:t>
            </a:r>
          </a:p>
        </p:txBody>
      </p:sp>
      <p:sp>
        <p:nvSpPr>
          <p:cNvPr id="4" name="Footer Placeholder 3">
            <a:extLst>
              <a:ext uri="{FF2B5EF4-FFF2-40B4-BE49-F238E27FC236}">
                <a16:creationId xmlns:a16="http://schemas.microsoft.com/office/drawing/2014/main" id="{22E3741A-F86A-C1DE-CD65-F8FE78A45274}"/>
              </a:ext>
            </a:extLst>
          </p:cNvPr>
          <p:cNvSpPr>
            <a:spLocks noGrp="1"/>
          </p:cNvSpPr>
          <p:nvPr>
            <p:ph type="ftr" sz="quarter" idx="11"/>
          </p:nvPr>
        </p:nvSpPr>
        <p:spPr/>
        <p:txBody>
          <a:bodyPr/>
          <a:lstStyle/>
          <a:p>
            <a:r>
              <a:rPr lang="en-GB"/>
              <a:t>AMS-IX Confidential - Internal use only</a:t>
            </a:r>
          </a:p>
        </p:txBody>
      </p:sp>
      <p:sp>
        <p:nvSpPr>
          <p:cNvPr id="5" name="Slide Number Placeholder 4">
            <a:extLst>
              <a:ext uri="{FF2B5EF4-FFF2-40B4-BE49-F238E27FC236}">
                <a16:creationId xmlns:a16="http://schemas.microsoft.com/office/drawing/2014/main" id="{EAA59F68-E7F4-F8C4-FF0D-F627BB76944E}"/>
              </a:ext>
            </a:extLst>
          </p:cNvPr>
          <p:cNvSpPr>
            <a:spLocks noGrp="1"/>
          </p:cNvSpPr>
          <p:nvPr>
            <p:ph type="sldNum" sz="quarter" idx="12"/>
          </p:nvPr>
        </p:nvSpPr>
        <p:spPr/>
        <p:txBody>
          <a:bodyPr/>
          <a:lstStyle/>
          <a:p>
            <a:fld id="{14F762CC-E26B-C842-AA66-20B198660116}" type="slidenum">
              <a:rPr lang="en-GB" smtClean="0"/>
              <a:t>5</a:t>
            </a:fld>
            <a:endParaRPr lang="en-GB"/>
          </a:p>
        </p:txBody>
      </p:sp>
      <p:pic>
        <p:nvPicPr>
          <p:cNvPr id="14338" name="Picture 2" descr="Image">
            <a:extLst>
              <a:ext uri="{FF2B5EF4-FFF2-40B4-BE49-F238E27FC236}">
                <a16:creationId xmlns:a16="http://schemas.microsoft.com/office/drawing/2014/main" id="{21073BF0-685E-2B8F-3024-715B0C4263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670" y="1628479"/>
            <a:ext cx="4558189" cy="22790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quare object in the air&#10;&#10;AI-generated content may be incorrect.">
            <a:extLst>
              <a:ext uri="{FF2B5EF4-FFF2-40B4-BE49-F238E27FC236}">
                <a16:creationId xmlns:a16="http://schemas.microsoft.com/office/drawing/2014/main" id="{21A26693-798E-0BF2-B196-2736D6AAF92D}"/>
              </a:ext>
            </a:extLst>
          </p:cNvPr>
          <p:cNvPicPr>
            <a:picLocks noChangeAspect="1"/>
          </p:cNvPicPr>
          <p:nvPr/>
        </p:nvPicPr>
        <p:blipFill>
          <a:blip r:embed="rId4"/>
          <a:stretch>
            <a:fillRect/>
          </a:stretch>
        </p:blipFill>
        <p:spPr>
          <a:xfrm rot="462275">
            <a:off x="893982" y="1668123"/>
            <a:ext cx="6269565" cy="2690238"/>
          </a:xfrm>
          <a:prstGeom prst="rect">
            <a:avLst/>
          </a:prstGeom>
        </p:spPr>
      </p:pic>
      <p:sp>
        <p:nvSpPr>
          <p:cNvPr id="7" name="TextBox 6">
            <a:extLst>
              <a:ext uri="{FF2B5EF4-FFF2-40B4-BE49-F238E27FC236}">
                <a16:creationId xmlns:a16="http://schemas.microsoft.com/office/drawing/2014/main" id="{88921E19-C345-C083-2B0D-3FD407B4F03C}"/>
              </a:ext>
            </a:extLst>
          </p:cNvPr>
          <p:cNvSpPr txBox="1"/>
          <p:nvPr/>
        </p:nvSpPr>
        <p:spPr>
          <a:xfrm>
            <a:off x="1582237" y="4716401"/>
            <a:ext cx="2446527" cy="150750"/>
          </a:xfrm>
          <a:prstGeom prst="rect">
            <a:avLst/>
          </a:prstGeom>
          <a:noFill/>
        </p:spPr>
        <p:txBody>
          <a:bodyPr wrap="none" lIns="0" tIns="0" rIns="0" bIns="0" rtlCol="0">
            <a:noAutofit/>
          </a:bodyPr>
          <a:lstStyle/>
          <a:p>
            <a:pPr algn="l">
              <a:lnSpc>
                <a:spcPct val="120000"/>
              </a:lnSpc>
            </a:pPr>
            <a:r>
              <a:rPr lang="en-NL" sz="1300" dirty="0"/>
              <a:t>University of Oxford realizes distributed logical quantum gates by teleportation</a:t>
            </a:r>
          </a:p>
        </p:txBody>
      </p:sp>
      <p:pic>
        <p:nvPicPr>
          <p:cNvPr id="18434" name="Picture 2" descr="Photo showing a close up of the Majorana 1 quantum chip with brass equipment in the background.">
            <a:extLst>
              <a:ext uri="{FF2B5EF4-FFF2-40B4-BE49-F238E27FC236}">
                <a16:creationId xmlns:a16="http://schemas.microsoft.com/office/drawing/2014/main" id="{67B67870-9623-0D1F-521C-5DD040152C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49729">
            <a:off x="1293342" y="1731685"/>
            <a:ext cx="6409038" cy="234553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Oxford researchers say the quantum teleportation they achieved lays groundwork for 'quantum internet'">
            <a:extLst>
              <a:ext uri="{FF2B5EF4-FFF2-40B4-BE49-F238E27FC236}">
                <a16:creationId xmlns:a16="http://schemas.microsoft.com/office/drawing/2014/main" id="{50B074C7-D03E-330E-3CD5-7374DA13A4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97476">
            <a:off x="1749670" y="1295789"/>
            <a:ext cx="4781850" cy="3187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864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519E8-7999-B9F3-79D0-7BB19FA24C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33AE88-0D4E-C95B-3314-529B90A588C4}"/>
              </a:ext>
            </a:extLst>
          </p:cNvPr>
          <p:cNvSpPr>
            <a:spLocks noGrp="1"/>
          </p:cNvSpPr>
          <p:nvPr>
            <p:ph type="title"/>
          </p:nvPr>
        </p:nvSpPr>
        <p:spPr/>
        <p:txBody>
          <a:bodyPr/>
          <a:lstStyle/>
          <a:p>
            <a:r>
              <a:rPr lang="en-NL" dirty="0"/>
              <a:t>Quantum News</a:t>
            </a:r>
          </a:p>
        </p:txBody>
      </p:sp>
      <p:sp>
        <p:nvSpPr>
          <p:cNvPr id="4" name="Footer Placeholder 3">
            <a:extLst>
              <a:ext uri="{FF2B5EF4-FFF2-40B4-BE49-F238E27FC236}">
                <a16:creationId xmlns:a16="http://schemas.microsoft.com/office/drawing/2014/main" id="{73AF3F84-8692-C15E-C5DF-8C8DAB4C7E76}"/>
              </a:ext>
            </a:extLst>
          </p:cNvPr>
          <p:cNvSpPr>
            <a:spLocks noGrp="1"/>
          </p:cNvSpPr>
          <p:nvPr>
            <p:ph type="ftr" sz="quarter" idx="11"/>
          </p:nvPr>
        </p:nvSpPr>
        <p:spPr/>
        <p:txBody>
          <a:bodyPr/>
          <a:lstStyle/>
          <a:p>
            <a:r>
              <a:rPr lang="en-GB"/>
              <a:t>AMS-IX Confidential - Internal use only</a:t>
            </a:r>
          </a:p>
        </p:txBody>
      </p:sp>
      <p:sp>
        <p:nvSpPr>
          <p:cNvPr id="5" name="Slide Number Placeholder 4">
            <a:extLst>
              <a:ext uri="{FF2B5EF4-FFF2-40B4-BE49-F238E27FC236}">
                <a16:creationId xmlns:a16="http://schemas.microsoft.com/office/drawing/2014/main" id="{15183510-6EBD-D750-3504-C8DF6DF91882}"/>
              </a:ext>
            </a:extLst>
          </p:cNvPr>
          <p:cNvSpPr>
            <a:spLocks noGrp="1"/>
          </p:cNvSpPr>
          <p:nvPr>
            <p:ph type="sldNum" sz="quarter" idx="12"/>
          </p:nvPr>
        </p:nvSpPr>
        <p:spPr/>
        <p:txBody>
          <a:bodyPr/>
          <a:lstStyle/>
          <a:p>
            <a:fld id="{14F762CC-E26B-C842-AA66-20B198660116}" type="slidenum">
              <a:rPr lang="en-GB" smtClean="0"/>
              <a:t>6</a:t>
            </a:fld>
            <a:endParaRPr lang="en-GB"/>
          </a:p>
        </p:txBody>
      </p:sp>
      <p:pic>
        <p:nvPicPr>
          <p:cNvPr id="14338" name="Picture 2" descr="Image">
            <a:extLst>
              <a:ext uri="{FF2B5EF4-FFF2-40B4-BE49-F238E27FC236}">
                <a16:creationId xmlns:a16="http://schemas.microsoft.com/office/drawing/2014/main" id="{1789E4F0-CF76-AD55-8BC1-F144DDEF28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670" y="1628479"/>
            <a:ext cx="4558189" cy="22790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quare object in the air&#10;&#10;AI-generated content may be incorrect.">
            <a:extLst>
              <a:ext uri="{FF2B5EF4-FFF2-40B4-BE49-F238E27FC236}">
                <a16:creationId xmlns:a16="http://schemas.microsoft.com/office/drawing/2014/main" id="{F0FD065E-A1F9-435D-363A-D21D8F9F8D59}"/>
              </a:ext>
            </a:extLst>
          </p:cNvPr>
          <p:cNvPicPr>
            <a:picLocks noChangeAspect="1"/>
          </p:cNvPicPr>
          <p:nvPr/>
        </p:nvPicPr>
        <p:blipFill>
          <a:blip r:embed="rId4"/>
          <a:stretch>
            <a:fillRect/>
          </a:stretch>
        </p:blipFill>
        <p:spPr>
          <a:xfrm rot="462275">
            <a:off x="893982" y="1668123"/>
            <a:ext cx="6269565" cy="2690238"/>
          </a:xfrm>
          <a:prstGeom prst="rect">
            <a:avLst/>
          </a:prstGeom>
        </p:spPr>
      </p:pic>
      <p:sp>
        <p:nvSpPr>
          <p:cNvPr id="7" name="TextBox 6">
            <a:extLst>
              <a:ext uri="{FF2B5EF4-FFF2-40B4-BE49-F238E27FC236}">
                <a16:creationId xmlns:a16="http://schemas.microsoft.com/office/drawing/2014/main" id="{AEA92AA8-58B8-2E94-62A3-0E934BCB312F}"/>
              </a:ext>
            </a:extLst>
          </p:cNvPr>
          <p:cNvSpPr txBox="1"/>
          <p:nvPr/>
        </p:nvSpPr>
        <p:spPr>
          <a:xfrm>
            <a:off x="1582237" y="4716401"/>
            <a:ext cx="2446527" cy="150750"/>
          </a:xfrm>
          <a:prstGeom prst="rect">
            <a:avLst/>
          </a:prstGeom>
          <a:noFill/>
        </p:spPr>
        <p:txBody>
          <a:bodyPr wrap="none" lIns="0" tIns="0" rIns="0" bIns="0" rtlCol="0">
            <a:noAutofit/>
          </a:bodyPr>
          <a:lstStyle/>
          <a:p>
            <a:pPr algn="l">
              <a:lnSpc>
                <a:spcPct val="120000"/>
              </a:lnSpc>
            </a:pPr>
            <a:r>
              <a:rPr lang="en-NL" sz="1300" dirty="0"/>
              <a:t>QNodeOS: QIA announces first Quantum Network Operating System</a:t>
            </a:r>
          </a:p>
        </p:txBody>
      </p:sp>
      <p:pic>
        <p:nvPicPr>
          <p:cNvPr id="18434" name="Picture 2" descr="Photo showing a close up of the Majorana 1 quantum chip with brass equipment in the background.">
            <a:extLst>
              <a:ext uri="{FF2B5EF4-FFF2-40B4-BE49-F238E27FC236}">
                <a16:creationId xmlns:a16="http://schemas.microsoft.com/office/drawing/2014/main" id="{6DC3FA18-32B1-44FB-476E-B19150B865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49729">
            <a:off x="1293342" y="1731685"/>
            <a:ext cx="6409038" cy="234553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Oxford researchers say the quantum teleportation they achieved lays groundwork for 'quantum internet'">
            <a:extLst>
              <a:ext uri="{FF2B5EF4-FFF2-40B4-BE49-F238E27FC236}">
                <a16:creationId xmlns:a16="http://schemas.microsoft.com/office/drawing/2014/main" id="{D07D7061-DA31-EF08-68FC-1F437C9841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97476">
            <a:off x="1749670" y="1295789"/>
            <a:ext cx="4781850" cy="31872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a:extLst>
              <a:ext uri="{FF2B5EF4-FFF2-40B4-BE49-F238E27FC236}">
                <a16:creationId xmlns:a16="http://schemas.microsoft.com/office/drawing/2014/main" id="{B04006CE-2809-195D-E98F-C251392156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414" y="1351590"/>
            <a:ext cx="6259586" cy="3129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597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D9AE7EC-164B-918B-82B4-EEF36B39E61C}"/>
              </a:ext>
            </a:extLst>
          </p:cNvPr>
          <p:cNvSpPr>
            <a:spLocks noGrp="1"/>
          </p:cNvSpPr>
          <p:nvPr>
            <p:ph type="ftr" sz="quarter" idx="11"/>
          </p:nvPr>
        </p:nvSpPr>
        <p:spPr/>
        <p:txBody>
          <a:bodyPr/>
          <a:lstStyle/>
          <a:p>
            <a:r>
              <a:rPr lang="en-GB"/>
              <a:t>AMS-IX Confidential - Internal use only</a:t>
            </a:r>
          </a:p>
        </p:txBody>
      </p:sp>
      <p:sp>
        <p:nvSpPr>
          <p:cNvPr id="3" name="Slide Number Placeholder 2">
            <a:extLst>
              <a:ext uri="{FF2B5EF4-FFF2-40B4-BE49-F238E27FC236}">
                <a16:creationId xmlns:a16="http://schemas.microsoft.com/office/drawing/2014/main" id="{30704204-5BC4-B345-FF1F-ACA699B3730F}"/>
              </a:ext>
            </a:extLst>
          </p:cNvPr>
          <p:cNvSpPr>
            <a:spLocks noGrp="1"/>
          </p:cNvSpPr>
          <p:nvPr>
            <p:ph type="sldNum" sz="quarter" idx="12"/>
          </p:nvPr>
        </p:nvSpPr>
        <p:spPr/>
        <p:txBody>
          <a:bodyPr/>
          <a:lstStyle/>
          <a:p>
            <a:fld id="{14F762CC-E26B-C842-AA66-20B198660116}" type="slidenum">
              <a:rPr lang="en-GB" smtClean="0"/>
              <a:t>7</a:t>
            </a:fld>
            <a:endParaRPr lang="en-GB"/>
          </a:p>
        </p:txBody>
      </p:sp>
      <p:pic>
        <p:nvPicPr>
          <p:cNvPr id="4" name="Picture 3" descr="Quantum Quiz">
            <a:extLst>
              <a:ext uri="{FF2B5EF4-FFF2-40B4-BE49-F238E27FC236}">
                <a16:creationId xmlns:a16="http://schemas.microsoft.com/office/drawing/2014/main" id="{75F774EB-6AFF-7310-1518-DB3770911A53}"/>
              </a:ext>
            </a:extLst>
          </p:cNvPr>
          <p:cNvPicPr>
            <a:picLocks noChangeAspect="1"/>
          </p:cNvPicPr>
          <p:nvPr/>
        </p:nvPicPr>
        <p:blipFill>
          <a:blip r:embed="rId3"/>
          <a:srcRect t="30087" b="-91"/>
          <a:stretch/>
        </p:blipFill>
        <p:spPr>
          <a:xfrm>
            <a:off x="0" y="0"/>
            <a:ext cx="9144000" cy="5143500"/>
          </a:xfrm>
          <a:prstGeom prst="rect">
            <a:avLst/>
          </a:prstGeom>
        </p:spPr>
      </p:pic>
      <p:sp>
        <p:nvSpPr>
          <p:cNvPr id="5" name="TextBox 4">
            <a:extLst>
              <a:ext uri="{FF2B5EF4-FFF2-40B4-BE49-F238E27FC236}">
                <a16:creationId xmlns:a16="http://schemas.microsoft.com/office/drawing/2014/main" id="{F085CDAE-96BA-BBB6-8A98-B13AEA17811D}"/>
              </a:ext>
            </a:extLst>
          </p:cNvPr>
          <p:cNvSpPr txBox="1"/>
          <p:nvPr/>
        </p:nvSpPr>
        <p:spPr>
          <a:xfrm>
            <a:off x="6873392" y="4788000"/>
            <a:ext cx="1766608" cy="311054"/>
          </a:xfrm>
          <a:prstGeom prst="rect">
            <a:avLst/>
          </a:prstGeom>
          <a:noFill/>
        </p:spPr>
        <p:txBody>
          <a:bodyPr wrap="none" lIns="0" tIns="0" rIns="0" bIns="0" rtlCol="0">
            <a:noAutofit/>
          </a:bodyPr>
          <a:lstStyle/>
          <a:p>
            <a:pPr algn="l">
              <a:lnSpc>
                <a:spcPct val="120000"/>
              </a:lnSpc>
            </a:pPr>
            <a:r>
              <a:rPr lang="en-GB" sz="1300" dirty="0">
                <a:solidFill>
                  <a:schemeClr val="bg1"/>
                </a:solidFill>
              </a:rPr>
              <a:t>S</a:t>
            </a:r>
            <a:r>
              <a:rPr lang="en-NL" sz="1300" dirty="0">
                <a:solidFill>
                  <a:schemeClr val="bg1"/>
                </a:solidFill>
              </a:rPr>
              <a:t>ource: Copilot on a bad day</a:t>
            </a:r>
          </a:p>
        </p:txBody>
      </p:sp>
    </p:spTree>
    <p:extLst>
      <p:ext uri="{BB962C8B-B14F-4D97-AF65-F5344CB8AC3E}">
        <p14:creationId xmlns:p14="http://schemas.microsoft.com/office/powerpoint/2010/main" val="2961224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E23A0-A9A0-BA62-2CC7-6BF173E71D95}"/>
            </a:ext>
          </a:extLst>
        </p:cNvPr>
        <p:cNvGrpSpPr/>
        <p:nvPr/>
      </p:nvGrpSpPr>
      <p:grpSpPr>
        <a:xfrm>
          <a:off x="0" y="0"/>
          <a:ext cx="0" cy="0"/>
          <a:chOff x="0" y="0"/>
          <a:chExt cx="0" cy="0"/>
        </a:xfrm>
      </p:grpSpPr>
      <p:pic>
        <p:nvPicPr>
          <p:cNvPr id="1026" name="Picture 2" descr="Cleveland Clinic and IBM Unveil First Quantum Computer Dedicated to  Healthcare Research">
            <a:extLst>
              <a:ext uri="{FF2B5EF4-FFF2-40B4-BE49-F238E27FC236}">
                <a16:creationId xmlns:a16="http://schemas.microsoft.com/office/drawing/2014/main" id="{D7951CAE-F6AC-3B3F-E8ED-F4489F5C50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570" b="20313"/>
          <a:stretch/>
        </p:blipFill>
        <p:spPr bwMode="auto">
          <a:xfrm>
            <a:off x="0" y="1601439"/>
            <a:ext cx="9144000" cy="35420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0AE213A-2C7E-EA3F-4CD8-B378074B9E0F}"/>
              </a:ext>
            </a:extLst>
          </p:cNvPr>
          <p:cNvSpPr>
            <a:spLocks noGrp="1"/>
          </p:cNvSpPr>
          <p:nvPr>
            <p:ph type="title"/>
          </p:nvPr>
        </p:nvSpPr>
        <p:spPr>
          <a:xfrm>
            <a:off x="-58479" y="204044"/>
            <a:ext cx="8539891" cy="1607912"/>
          </a:xfrm>
        </p:spPr>
        <p:txBody>
          <a:bodyPr/>
          <a:lstStyle/>
          <a:p>
            <a:pPr algn="ctr"/>
            <a:r>
              <a:rPr lang="en-NL" dirty="0"/>
              <a:t>Qubits can only exist at temperatures lower than 4 Kelvin</a:t>
            </a:r>
          </a:p>
        </p:txBody>
      </p:sp>
      <p:sp>
        <p:nvSpPr>
          <p:cNvPr id="4" name="Footer Placeholder 3">
            <a:extLst>
              <a:ext uri="{FF2B5EF4-FFF2-40B4-BE49-F238E27FC236}">
                <a16:creationId xmlns:a16="http://schemas.microsoft.com/office/drawing/2014/main" id="{18DDB36A-32E2-DED6-CEB0-3117BB99335D}"/>
              </a:ext>
            </a:extLst>
          </p:cNvPr>
          <p:cNvSpPr>
            <a:spLocks noGrp="1"/>
          </p:cNvSpPr>
          <p:nvPr>
            <p:ph type="ftr" sz="quarter" idx="11"/>
          </p:nvPr>
        </p:nvSpPr>
        <p:spPr/>
        <p:txBody>
          <a:bodyPr/>
          <a:lstStyle/>
          <a:p>
            <a:r>
              <a:rPr lang="en-GB"/>
              <a:t>AMS-IX Confidential - Internal use only</a:t>
            </a:r>
          </a:p>
        </p:txBody>
      </p:sp>
      <p:sp>
        <p:nvSpPr>
          <p:cNvPr id="5" name="Slide Number Placeholder 4">
            <a:extLst>
              <a:ext uri="{FF2B5EF4-FFF2-40B4-BE49-F238E27FC236}">
                <a16:creationId xmlns:a16="http://schemas.microsoft.com/office/drawing/2014/main" id="{60F554D1-1356-8CC7-357B-0926E31EF8AB}"/>
              </a:ext>
            </a:extLst>
          </p:cNvPr>
          <p:cNvSpPr>
            <a:spLocks noGrp="1"/>
          </p:cNvSpPr>
          <p:nvPr>
            <p:ph type="sldNum" sz="quarter" idx="12"/>
          </p:nvPr>
        </p:nvSpPr>
        <p:spPr/>
        <p:txBody>
          <a:bodyPr/>
          <a:lstStyle/>
          <a:p>
            <a:fld id="{14F762CC-E26B-C842-AA66-20B198660116}" type="slidenum">
              <a:rPr lang="en-GB" smtClean="0"/>
              <a:t>8</a:t>
            </a:fld>
            <a:endParaRPr lang="en-GB"/>
          </a:p>
        </p:txBody>
      </p:sp>
      <p:sp>
        <p:nvSpPr>
          <p:cNvPr id="3" name="TextBox 2">
            <a:extLst>
              <a:ext uri="{FF2B5EF4-FFF2-40B4-BE49-F238E27FC236}">
                <a16:creationId xmlns:a16="http://schemas.microsoft.com/office/drawing/2014/main" id="{CC93B29E-B6AF-9960-6436-1F068B032DFA}"/>
              </a:ext>
            </a:extLst>
          </p:cNvPr>
          <p:cNvSpPr txBox="1"/>
          <p:nvPr/>
        </p:nvSpPr>
        <p:spPr>
          <a:xfrm>
            <a:off x="7238692" y="4836938"/>
            <a:ext cx="1766608" cy="311054"/>
          </a:xfrm>
          <a:prstGeom prst="rect">
            <a:avLst/>
          </a:prstGeom>
          <a:noFill/>
        </p:spPr>
        <p:txBody>
          <a:bodyPr wrap="none" lIns="0" tIns="0" rIns="0" bIns="0" rtlCol="0">
            <a:noAutofit/>
          </a:bodyPr>
          <a:lstStyle/>
          <a:p>
            <a:pPr algn="l">
              <a:lnSpc>
                <a:spcPct val="120000"/>
              </a:lnSpc>
            </a:pPr>
            <a:r>
              <a:rPr lang="en-GB" sz="1300" dirty="0">
                <a:solidFill>
                  <a:schemeClr val="bg1"/>
                </a:solidFill>
              </a:rPr>
              <a:t>S</a:t>
            </a:r>
            <a:r>
              <a:rPr lang="en-NL" sz="1300" dirty="0">
                <a:solidFill>
                  <a:schemeClr val="bg1"/>
                </a:solidFill>
              </a:rPr>
              <a:t>ource: Cleveland Clinic</a:t>
            </a:r>
          </a:p>
        </p:txBody>
      </p:sp>
    </p:spTree>
    <p:extLst>
      <p:ext uri="{BB962C8B-B14F-4D97-AF65-F5344CB8AC3E}">
        <p14:creationId xmlns:p14="http://schemas.microsoft.com/office/powerpoint/2010/main" val="2317482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A21B-40FF-1F66-708F-97B5863459FE}"/>
            </a:ext>
          </a:extLst>
        </p:cNvPr>
        <p:cNvGrpSpPr/>
        <p:nvPr/>
      </p:nvGrpSpPr>
      <p:grpSpPr>
        <a:xfrm>
          <a:off x="0" y="0"/>
          <a:ext cx="0" cy="0"/>
          <a:chOff x="0" y="0"/>
          <a:chExt cx="0" cy="0"/>
        </a:xfrm>
      </p:grpSpPr>
      <p:pic>
        <p:nvPicPr>
          <p:cNvPr id="1026" name="Picture 2" descr="Cleveland Clinic and IBM Unveil First Quantum Computer Dedicated to  Healthcare Research">
            <a:extLst>
              <a:ext uri="{FF2B5EF4-FFF2-40B4-BE49-F238E27FC236}">
                <a16:creationId xmlns:a16="http://schemas.microsoft.com/office/drawing/2014/main" id="{9FA5C600-6F80-F926-B7F1-A52A9A8186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570" b="20313"/>
          <a:stretch/>
        </p:blipFill>
        <p:spPr bwMode="auto">
          <a:xfrm>
            <a:off x="0" y="1601439"/>
            <a:ext cx="9144000" cy="35420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E8B933E-2153-0C70-D7D0-4BBBFCEFACC6}"/>
              </a:ext>
            </a:extLst>
          </p:cNvPr>
          <p:cNvSpPr>
            <a:spLocks noGrp="1"/>
          </p:cNvSpPr>
          <p:nvPr>
            <p:ph type="title"/>
          </p:nvPr>
        </p:nvSpPr>
        <p:spPr>
          <a:xfrm>
            <a:off x="-58479" y="204044"/>
            <a:ext cx="8539891" cy="1607912"/>
          </a:xfrm>
        </p:spPr>
        <p:txBody>
          <a:bodyPr/>
          <a:lstStyle/>
          <a:p>
            <a:pPr algn="ctr"/>
            <a:r>
              <a:rPr lang="en-NL" dirty="0">
                <a:solidFill>
                  <a:srgbClr val="FF0000"/>
                </a:solidFill>
              </a:rPr>
              <a:t>Qubits can only exist at temperatures lower than 4 Kelvin</a:t>
            </a:r>
          </a:p>
        </p:txBody>
      </p:sp>
      <p:sp>
        <p:nvSpPr>
          <p:cNvPr id="4" name="Footer Placeholder 3">
            <a:extLst>
              <a:ext uri="{FF2B5EF4-FFF2-40B4-BE49-F238E27FC236}">
                <a16:creationId xmlns:a16="http://schemas.microsoft.com/office/drawing/2014/main" id="{C84A7647-4065-3F5C-CC13-D46544772AC5}"/>
              </a:ext>
            </a:extLst>
          </p:cNvPr>
          <p:cNvSpPr>
            <a:spLocks noGrp="1"/>
          </p:cNvSpPr>
          <p:nvPr>
            <p:ph type="ftr" sz="quarter" idx="11"/>
          </p:nvPr>
        </p:nvSpPr>
        <p:spPr/>
        <p:txBody>
          <a:bodyPr/>
          <a:lstStyle/>
          <a:p>
            <a:r>
              <a:rPr lang="en-GB"/>
              <a:t>AMS-IX Confidential - Internal use only</a:t>
            </a:r>
          </a:p>
        </p:txBody>
      </p:sp>
      <p:sp>
        <p:nvSpPr>
          <p:cNvPr id="5" name="Slide Number Placeholder 4">
            <a:extLst>
              <a:ext uri="{FF2B5EF4-FFF2-40B4-BE49-F238E27FC236}">
                <a16:creationId xmlns:a16="http://schemas.microsoft.com/office/drawing/2014/main" id="{D155F9B3-E5F2-9447-1F21-795381B4C702}"/>
              </a:ext>
            </a:extLst>
          </p:cNvPr>
          <p:cNvSpPr>
            <a:spLocks noGrp="1"/>
          </p:cNvSpPr>
          <p:nvPr>
            <p:ph type="sldNum" sz="quarter" idx="12"/>
          </p:nvPr>
        </p:nvSpPr>
        <p:spPr/>
        <p:txBody>
          <a:bodyPr/>
          <a:lstStyle/>
          <a:p>
            <a:fld id="{14F762CC-E26B-C842-AA66-20B198660116}" type="slidenum">
              <a:rPr lang="en-GB" smtClean="0"/>
              <a:t>9</a:t>
            </a:fld>
            <a:endParaRPr lang="en-GB"/>
          </a:p>
        </p:txBody>
      </p:sp>
      <p:sp>
        <p:nvSpPr>
          <p:cNvPr id="3" name="TextBox 2">
            <a:extLst>
              <a:ext uri="{FF2B5EF4-FFF2-40B4-BE49-F238E27FC236}">
                <a16:creationId xmlns:a16="http://schemas.microsoft.com/office/drawing/2014/main" id="{66F49BD1-5332-F264-D85C-A20A0B4345A0}"/>
              </a:ext>
            </a:extLst>
          </p:cNvPr>
          <p:cNvSpPr txBox="1"/>
          <p:nvPr/>
        </p:nvSpPr>
        <p:spPr>
          <a:xfrm>
            <a:off x="6828639" y="1152000"/>
            <a:ext cx="914400" cy="914400"/>
          </a:xfrm>
          <a:prstGeom prst="rect">
            <a:avLst/>
          </a:prstGeom>
          <a:noFill/>
        </p:spPr>
        <p:txBody>
          <a:bodyPr wrap="none" lIns="0" tIns="0" rIns="0" bIns="0" rtlCol="0">
            <a:noAutofit/>
          </a:bodyPr>
          <a:lstStyle/>
          <a:p>
            <a:pPr algn="l">
              <a:lnSpc>
                <a:spcPct val="120000"/>
              </a:lnSpc>
            </a:pPr>
            <a:endParaRPr lang="en-NL" sz="1300" dirty="0" err="1"/>
          </a:p>
        </p:txBody>
      </p:sp>
      <p:sp>
        <p:nvSpPr>
          <p:cNvPr id="7" name="TextBox 6">
            <a:extLst>
              <a:ext uri="{FF2B5EF4-FFF2-40B4-BE49-F238E27FC236}">
                <a16:creationId xmlns:a16="http://schemas.microsoft.com/office/drawing/2014/main" id="{621E5BFE-4E64-3528-1E9B-63BC3E90CC7E}"/>
              </a:ext>
            </a:extLst>
          </p:cNvPr>
          <p:cNvSpPr txBox="1"/>
          <p:nvPr/>
        </p:nvSpPr>
        <p:spPr>
          <a:xfrm>
            <a:off x="7238692" y="4836938"/>
            <a:ext cx="1766608" cy="311054"/>
          </a:xfrm>
          <a:prstGeom prst="rect">
            <a:avLst/>
          </a:prstGeom>
          <a:noFill/>
        </p:spPr>
        <p:txBody>
          <a:bodyPr wrap="none" lIns="0" tIns="0" rIns="0" bIns="0" rtlCol="0">
            <a:noAutofit/>
          </a:bodyPr>
          <a:lstStyle/>
          <a:p>
            <a:pPr algn="l">
              <a:lnSpc>
                <a:spcPct val="120000"/>
              </a:lnSpc>
            </a:pPr>
            <a:r>
              <a:rPr lang="en-GB" sz="1300" dirty="0">
                <a:solidFill>
                  <a:schemeClr val="bg1"/>
                </a:solidFill>
              </a:rPr>
              <a:t>S</a:t>
            </a:r>
            <a:r>
              <a:rPr lang="en-NL" sz="1300" dirty="0">
                <a:solidFill>
                  <a:schemeClr val="bg1"/>
                </a:solidFill>
              </a:rPr>
              <a:t>ource: Cleveland Clinic</a:t>
            </a:r>
          </a:p>
        </p:txBody>
      </p:sp>
    </p:spTree>
    <p:extLst>
      <p:ext uri="{BB962C8B-B14F-4D97-AF65-F5344CB8AC3E}">
        <p14:creationId xmlns:p14="http://schemas.microsoft.com/office/powerpoint/2010/main" val="9206400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AMS-ix Colours">
      <a:dk1>
        <a:sysClr val="windowText" lastClr="000000"/>
      </a:dk1>
      <a:lt1>
        <a:sysClr val="window" lastClr="FFFFFF"/>
      </a:lt1>
      <a:dk2>
        <a:srgbClr val="F58025"/>
      </a:dk2>
      <a:lt2>
        <a:srgbClr val="F2F2F3"/>
      </a:lt2>
      <a:accent1>
        <a:srgbClr val="F58025"/>
      </a:accent1>
      <a:accent2>
        <a:srgbClr val="F28A3D"/>
      </a:accent2>
      <a:accent3>
        <a:srgbClr val="FAC294"/>
      </a:accent3>
      <a:accent4>
        <a:srgbClr val="00203E"/>
      </a:accent4>
      <a:accent5>
        <a:srgbClr val="002C4F"/>
      </a:accent5>
      <a:accent6>
        <a:srgbClr val="6A83AF"/>
      </a:accent6>
      <a:hlink>
        <a:srgbClr val="000000"/>
      </a:hlink>
      <a:folHlink>
        <a:srgbClr val="000000"/>
      </a:folHlink>
    </a:clrScheme>
    <a:fontScheme name="Helvetica">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lnSpc>
            <a:spcPct val="120000"/>
          </a:lnSpc>
          <a:defRPr sz="1300" dirty="0" err="1" smtClean="0"/>
        </a:defPPr>
      </a:lstStyle>
    </a:txDef>
  </a:objectDefaults>
  <a:extraClrSchemeLst/>
  <a:extLst>
    <a:ext uri="{05A4C25C-085E-4340-85A3-A5531E510DB2}">
      <thm15:themeFamily xmlns:thm15="http://schemas.microsoft.com/office/thememl/2012/main" name="Presentation3" id="{13EF3D61-AE3A-0E47-A1C3-631633F362FA}" vid="{EDAB40C5-DC1D-7F43-8841-CEC68AA44D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9db486d-81d6-49f2-bbc0-4413ea924b75">
      <UserInfo>
        <DisplayName>Tim Vriend</DisplayName>
        <AccountId>12</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1A069CAD25D984A9E55D75F362AD2BA" ma:contentTypeVersion="8" ma:contentTypeDescription="Create a new document." ma:contentTypeScope="" ma:versionID="fd52d24fd8ca273f75dda7ee93c52994">
  <xsd:schema xmlns:xsd="http://www.w3.org/2001/XMLSchema" xmlns:xs="http://www.w3.org/2001/XMLSchema" xmlns:p="http://schemas.microsoft.com/office/2006/metadata/properties" xmlns:ns2="6053b5cc-8536-49df-935a-b46772cde6a0" xmlns:ns3="f9db486d-81d6-49f2-bbc0-4413ea924b75" targetNamespace="http://schemas.microsoft.com/office/2006/metadata/properties" ma:root="true" ma:fieldsID="a9ff1d2208f7564cc731a8f3918e09fd" ns2:_="" ns3:_="">
    <xsd:import namespace="6053b5cc-8536-49df-935a-b46772cde6a0"/>
    <xsd:import namespace="f9db486d-81d6-49f2-bbc0-4413ea924b7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53b5cc-8536-49df-935a-b46772cde6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db486d-81d6-49f2-bbc0-4413ea924b7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CBF8CF-89A2-442F-B9BB-E5D9BF803E88}">
  <ds:schemaRefs>
    <ds:schemaRef ds:uri="6053b5cc-8536-49df-935a-b46772cde6a0"/>
    <ds:schemaRef ds:uri="http://schemas.microsoft.com/office/infopath/2007/PartnerControls"/>
    <ds:schemaRef ds:uri="http://schemas.microsoft.com/office/2006/documentManagement/types"/>
    <ds:schemaRef ds:uri="http://www.w3.org/XML/1998/namespace"/>
    <ds:schemaRef ds:uri="http://purl.org/dc/dcmitype/"/>
    <ds:schemaRef ds:uri="f9db486d-81d6-49f2-bbc0-4413ea924b75"/>
    <ds:schemaRef ds:uri="http://purl.org/dc/elements/1.1/"/>
    <ds:schemaRef ds:uri="http://schemas.microsoft.com/office/2006/metadata/propertie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CCE7D4C6-7B37-47AE-9402-A48BDF0FDD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53b5cc-8536-49df-935a-b46772cde6a0"/>
    <ds:schemaRef ds:uri="f9db486d-81d6-49f2-bbc0-4413ea924b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4ACE8B6-45B5-4179-AB36-61FE36BCEA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31655</TotalTime>
  <Words>1496</Words>
  <Application>Microsoft Office PowerPoint</Application>
  <PresentationFormat>On-screen Show (16:9)</PresentationFormat>
  <Paragraphs>232</Paragraphs>
  <Slides>41</Slides>
  <Notes>27</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 Quantum Internet Alliance </vt:lpstr>
      <vt:lpstr>WARNING</vt:lpstr>
      <vt:lpstr>Quantum News</vt:lpstr>
      <vt:lpstr>Quantum News</vt:lpstr>
      <vt:lpstr>Quantum News</vt:lpstr>
      <vt:lpstr>Quantum News</vt:lpstr>
      <vt:lpstr>PowerPoint Presentation</vt:lpstr>
      <vt:lpstr>Qubits can only exist at temperatures lower than 4 Kelvin</vt:lpstr>
      <vt:lpstr>Qubits can only exist at temperatures lower than 4 Kelvin</vt:lpstr>
      <vt:lpstr>Quantum Key Distribution prevents your encrypted data from being stolen and decrypted later</vt:lpstr>
      <vt:lpstr>Quantum Key Distribution prevents your encrypted data from being stolen and decrypted later</vt:lpstr>
      <vt:lpstr>Because of their incredible processing power, quantum computers will eventually replace classical, silicon based processors </vt:lpstr>
      <vt:lpstr>Because of their incredible processing power, quantum computers will eventually replace classical, silicon based processors </vt:lpstr>
      <vt:lpstr>Qubit teleportation is bound by the speed of light</vt:lpstr>
      <vt:lpstr>Qubit teleportation is bound by the speed of light</vt:lpstr>
      <vt:lpstr>The BB84 algorithm for secure quantum communication got its name from Orwell’s 1984 because it prevents Big Brother from watching</vt:lpstr>
      <vt:lpstr>The BB84 algorithm for secure quantum communication got its name from Orwell’s 1984 because it prevents Big Brother from watching</vt:lpstr>
      <vt:lpstr>Quantum Technology</vt:lpstr>
      <vt:lpstr>Quantum Technology</vt:lpstr>
      <vt:lpstr>Quantum Technology</vt:lpstr>
      <vt:lpstr>Road towards Quantum Internet</vt:lpstr>
      <vt:lpstr>Quantum Algorithm Zoo</vt:lpstr>
      <vt:lpstr>European Quantum Projects</vt:lpstr>
      <vt:lpstr>European Quantum Projects</vt:lpstr>
      <vt:lpstr>European Quantum Projects</vt:lpstr>
      <vt:lpstr>Quantum Internet Alliance</vt:lpstr>
      <vt:lpstr>The Moonshot Mission for QIA</vt:lpstr>
      <vt:lpstr>PowerPoint Presentation</vt:lpstr>
      <vt:lpstr>Work teams</vt:lpstr>
      <vt:lpstr>Governance (e.g. proposal selection SGA2)</vt:lpstr>
      <vt:lpstr>Engineering Tracks</vt:lpstr>
      <vt:lpstr>Engineering Tracks</vt:lpstr>
      <vt:lpstr>QNodeOS</vt:lpstr>
      <vt:lpstr>QIA Technology Forum</vt:lpstr>
      <vt:lpstr>A Quantum Internet Exchange?</vt:lpstr>
      <vt:lpstr>One more thing…</vt:lpstr>
      <vt:lpstr>In a couple of weeks, I will be leaving AMS-IX</vt:lpstr>
      <vt:lpstr>It’s not because I no longer like the Classical Internet 😎</vt:lpstr>
      <vt:lpstr>Come talk to me if you want to know more… </vt:lpstr>
      <vt:lpstr>Or have a great opportunity in mind!</vt:lpstr>
      <vt:lpstr>Thank you!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Peter van Burgel</dc:creator>
  <cp:keywords/>
  <dc:description>AMS-ix Presentation - version 1 - march 2020
Design: Studio Piraat
Template: Ton Persoon</dc:description>
  <cp:lastModifiedBy>Ruben van den Brink</cp:lastModifiedBy>
  <cp:revision>234</cp:revision>
  <dcterms:created xsi:type="dcterms:W3CDTF">2020-03-30T12:53:47Z</dcterms:created>
  <dcterms:modified xsi:type="dcterms:W3CDTF">2025-04-10T09:13:05Z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0x01010031A069CAD25D984A9E55D75F362AD2BA</vt:lpwstr>
  </property>
  <property fmtid="{D5CDD505-2E9C-101B-9397-08002B2CF9AE}" pid="3" name="MediaServiceImageTags">
    <vt:lpwstr/>
  </property>
  <property fmtid="{D5CDD505-2E9C-101B-9397-08002B2CF9AE}" pid="4" name="Order">
    <vt:r8>1100</vt:r8>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ies>
</file>