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15"/>
  </p:notesMasterIdLst>
  <p:sldIdLst>
    <p:sldId id="256" r:id="rId2"/>
    <p:sldId id="259" r:id="rId3"/>
    <p:sldId id="258" r:id="rId4"/>
    <p:sldId id="265" r:id="rId5"/>
    <p:sldId id="264" r:id="rId6"/>
    <p:sldId id="261" r:id="rId7"/>
    <p:sldId id="262" r:id="rId8"/>
    <p:sldId id="263" r:id="rId9"/>
    <p:sldId id="270" r:id="rId10"/>
    <p:sldId id="269" r:id="rId11"/>
    <p:sldId id="266" r:id="rId12"/>
    <p:sldId id="268"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autoAdjust="0"/>
    <p:restoredTop sz="89660"/>
  </p:normalViewPr>
  <p:slideViewPr>
    <p:cSldViewPr snapToGrid="0">
      <p:cViewPr varScale="1">
        <p:scale>
          <a:sx n="110" d="100"/>
          <a:sy n="110" d="100"/>
        </p:scale>
        <p:origin x="1736" y="16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CF69F6-6E09-2240-BDA9-08F227C36281}" type="datetimeFigureOut">
              <a:rPr lang="en-US" smtClean="0"/>
              <a:t>2/27/25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4F16DD-ACF9-3A4A-83E5-4DE399FB2E72}" type="slidenum">
              <a:rPr lang="en-US" smtClean="0"/>
              <a:t>‹#›</a:t>
            </a:fld>
            <a:endParaRPr lang="en-US"/>
          </a:p>
        </p:txBody>
      </p:sp>
    </p:spTree>
    <p:extLst>
      <p:ext uri="{BB962C8B-B14F-4D97-AF65-F5344CB8AC3E}">
        <p14:creationId xmlns:p14="http://schemas.microsoft.com/office/powerpoint/2010/main" val="365038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partner model decision, the member need for stats and more complexed needs</a:t>
            </a:r>
          </a:p>
        </p:txBody>
      </p:sp>
      <p:sp>
        <p:nvSpPr>
          <p:cNvPr id="4" name="Slide Number Placeholder 3"/>
          <p:cNvSpPr>
            <a:spLocks noGrp="1"/>
          </p:cNvSpPr>
          <p:nvPr>
            <p:ph type="sldNum" sz="quarter" idx="5"/>
          </p:nvPr>
        </p:nvSpPr>
        <p:spPr/>
        <p:txBody>
          <a:bodyPr/>
          <a:lstStyle/>
          <a:p>
            <a:fld id="{F24F16DD-ACF9-3A4A-83E5-4DE399FB2E72}" type="slidenum">
              <a:rPr lang="en-US" smtClean="0"/>
              <a:t>5</a:t>
            </a:fld>
            <a:endParaRPr lang="en-US"/>
          </a:p>
        </p:txBody>
      </p:sp>
    </p:spTree>
    <p:extLst>
      <p:ext uri="{BB962C8B-B14F-4D97-AF65-F5344CB8AC3E}">
        <p14:creationId xmlns:p14="http://schemas.microsoft.com/office/powerpoint/2010/main" val="3949738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4F16DD-ACF9-3A4A-83E5-4DE399FB2E72}" type="slidenum">
              <a:rPr lang="en-US" smtClean="0"/>
              <a:t>11</a:t>
            </a:fld>
            <a:endParaRPr lang="en-US"/>
          </a:p>
        </p:txBody>
      </p:sp>
    </p:spTree>
    <p:extLst>
      <p:ext uri="{BB962C8B-B14F-4D97-AF65-F5344CB8AC3E}">
        <p14:creationId xmlns:p14="http://schemas.microsoft.com/office/powerpoint/2010/main" val="3297372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48755-D6A4-E56F-00D1-E28093475F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2014B1-ADAA-C82B-E3A7-32B806F3C8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27EF34-2BA5-2532-4955-0FDA6F3E65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2C55D8-F0A2-7D90-D775-DEA59E09A9EB}"/>
              </a:ext>
            </a:extLst>
          </p:cNvPr>
          <p:cNvSpPr>
            <a:spLocks noGrp="1"/>
          </p:cNvSpPr>
          <p:nvPr>
            <p:ph type="sldNum" sz="quarter" idx="5"/>
          </p:nvPr>
        </p:nvSpPr>
        <p:spPr/>
        <p:txBody>
          <a:bodyPr/>
          <a:lstStyle/>
          <a:p>
            <a:fld id="{F24F16DD-ACF9-3A4A-83E5-4DE399FB2E72}" type="slidenum">
              <a:rPr lang="en-US" smtClean="0"/>
              <a:t>12</a:t>
            </a:fld>
            <a:endParaRPr lang="en-US"/>
          </a:p>
        </p:txBody>
      </p:sp>
    </p:spTree>
    <p:extLst>
      <p:ext uri="{BB962C8B-B14F-4D97-AF65-F5344CB8AC3E}">
        <p14:creationId xmlns:p14="http://schemas.microsoft.com/office/powerpoint/2010/main" val="15792956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4.tiff"/><Relationship Id="rId3" Type="http://schemas.openxmlformats.org/officeDocument/2006/relationships/image" Target="../media/image6.svg"/><Relationship Id="rId7"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svg"/><Relationship Id="rId7" Type="http://schemas.openxmlformats.org/officeDocument/2006/relationships/image" Target="../media/image16.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hyperlink" Target="http://www..linx.net/" TargetMode="External"/><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svg"/><Relationship Id="rId7" Type="http://schemas.openxmlformats.org/officeDocument/2006/relationships/image" Target="../media/image16.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hyperlink" Target="http://www..linx.net/" TargetMode="External"/><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svg"/><Relationship Id="rId7" Type="http://schemas.openxmlformats.org/officeDocument/2006/relationships/image" Target="../media/image16.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hyperlink" Target="http://www..linx.net/" TargetMode="External"/><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svg"/><Relationship Id="rId7" Type="http://schemas.openxmlformats.org/officeDocument/2006/relationships/image" Target="../media/image16.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hyperlink" Target="http://www..linx.net/" TargetMode="External"/><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svg"/><Relationship Id="rId7" Type="http://schemas.openxmlformats.org/officeDocument/2006/relationships/image" Target="../media/image16.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hyperlink" Target="http://www..linx.net/" TargetMode="External"/><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svg"/><Relationship Id="rId7" Type="http://schemas.openxmlformats.org/officeDocument/2006/relationships/image" Target="../media/image16.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hyperlink" Target="http://www..linx.net/" TargetMode="External"/><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26.svg"/><Relationship Id="rId12"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8.svg"/><Relationship Id="rId10" Type="http://schemas.openxmlformats.org/officeDocument/2006/relationships/image" Target="../media/image27.tiff"/><Relationship Id="rId4" Type="http://schemas.openxmlformats.org/officeDocument/2006/relationships/image" Target="../media/image7.png"/><Relationship Id="rId9" Type="http://schemas.openxmlformats.org/officeDocument/2006/relationships/image" Target="../media/image14.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4.tiff"/><Relationship Id="rId4" Type="http://schemas.openxmlformats.org/officeDocument/2006/relationships/image" Target="../media/image7.png"/><Relationship Id="rId9" Type="http://schemas.openxmlformats.org/officeDocument/2006/relationships/image" Target="../media/image12.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16.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2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8.svg"/><Relationship Id="rId10" Type="http://schemas.openxmlformats.org/officeDocument/2006/relationships/image" Target="../media/image29.jpg"/><Relationship Id="rId4" Type="http://schemas.openxmlformats.org/officeDocument/2006/relationships/image" Target="../media/image7.png"/><Relationship Id="rId9" Type="http://schemas.openxmlformats.org/officeDocument/2006/relationships/image" Target="../media/image14.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6.svg"/><Relationship Id="rId7" Type="http://schemas.openxmlformats.org/officeDocument/2006/relationships/image" Target="../media/image11.png"/><Relationship Id="rId12"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9.jpg"/><Relationship Id="rId11"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4.svg"/><Relationship Id="rId4" Type="http://schemas.openxmlformats.org/officeDocument/2006/relationships/image" Target="../media/image7.png"/><Relationship Id="rId9"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4.tiff"/><Relationship Id="rId3" Type="http://schemas.openxmlformats.org/officeDocument/2006/relationships/image" Target="../media/image14.svg"/><Relationship Id="rId7" Type="http://schemas.openxmlformats.org/officeDocument/2006/relationships/image" Target="../media/image16.svg"/><Relationship Id="rId12" Type="http://schemas.openxmlformats.org/officeDocument/2006/relationships/hyperlink" Target="http://www..linx.net/" TargetMode="External"/><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19.svg"/><Relationship Id="rId5" Type="http://schemas.openxmlformats.org/officeDocument/2006/relationships/image" Target="../media/image3.sv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svg"/><Relationship Id="rId7" Type="http://schemas.openxmlformats.org/officeDocument/2006/relationships/image" Target="../media/image16.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hyperlink" Target="http://www..linx.net/" TargetMode="External"/><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svg"/><Relationship Id="rId7" Type="http://schemas.openxmlformats.org/officeDocument/2006/relationships/image" Target="../media/image16.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hyperlink" Target="http://www..linx.net/" TargetMode="External"/><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svg"/><Relationship Id="rId7" Type="http://schemas.openxmlformats.org/officeDocument/2006/relationships/image" Target="../media/image16.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hyperlink" Target="http://www..linx.net/" TargetMode="External"/><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svg"/><Relationship Id="rId7" Type="http://schemas.openxmlformats.org/officeDocument/2006/relationships/image" Target="../media/image16.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hyperlink" Target="http://www..linx.net/" TargetMode="External"/><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svg"/><Relationship Id="rId7" Type="http://schemas.openxmlformats.org/officeDocument/2006/relationships/image" Target="../media/image16.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hyperlink" Target="http://www..linx.net/" TargetMode="External"/><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svg"/><Relationship Id="rId7" Type="http://schemas.openxmlformats.org/officeDocument/2006/relationships/image" Target="../media/image16.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hyperlink" Target="http://www..linx.net/" TargetMode="External"/><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4.tiff"/><Relationship Id="rId3" Type="http://schemas.openxmlformats.org/officeDocument/2006/relationships/image" Target="../media/image3.svg"/><Relationship Id="rId7" Type="http://schemas.openxmlformats.org/officeDocument/2006/relationships/image" Target="../media/image16.svg"/><Relationship Id="rId12" Type="http://schemas.openxmlformats.org/officeDocument/2006/relationships/hyperlink" Target="http://www..linx.net/"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19.svg"/><Relationship Id="rId5" Type="http://schemas.openxmlformats.org/officeDocument/2006/relationships/image" Target="../media/image14.sv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4.tiff"/><Relationship Id="rId3" Type="http://schemas.openxmlformats.org/officeDocument/2006/relationships/image" Target="../media/image3.svg"/><Relationship Id="rId7" Type="http://schemas.openxmlformats.org/officeDocument/2006/relationships/image" Target="../media/image16.svg"/><Relationship Id="rId12" Type="http://schemas.openxmlformats.org/officeDocument/2006/relationships/hyperlink" Target="http://www..linx.net/"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19.svg"/><Relationship Id="rId5" Type="http://schemas.openxmlformats.org/officeDocument/2006/relationships/image" Target="../media/image14.sv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4.tiff"/><Relationship Id="rId3" Type="http://schemas.openxmlformats.org/officeDocument/2006/relationships/image" Target="../media/image3.svg"/><Relationship Id="rId7" Type="http://schemas.openxmlformats.org/officeDocument/2006/relationships/image" Target="../media/image16.svg"/><Relationship Id="rId12" Type="http://schemas.openxmlformats.org/officeDocument/2006/relationships/hyperlink" Target="http://www..linx.net/"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19.svg"/><Relationship Id="rId5" Type="http://schemas.openxmlformats.org/officeDocument/2006/relationships/image" Target="../media/image14.sv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4.tiff"/><Relationship Id="rId3" Type="http://schemas.openxmlformats.org/officeDocument/2006/relationships/image" Target="../media/image3.svg"/><Relationship Id="rId7" Type="http://schemas.openxmlformats.org/officeDocument/2006/relationships/image" Target="../media/image16.svg"/><Relationship Id="rId12" Type="http://schemas.openxmlformats.org/officeDocument/2006/relationships/hyperlink" Target="http://www..linx.net/"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19.svg"/><Relationship Id="rId5" Type="http://schemas.openxmlformats.org/officeDocument/2006/relationships/image" Target="../media/image14.sv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2.tiff"/><Relationship Id="rId3" Type="http://schemas.openxmlformats.org/officeDocument/2006/relationships/image" Target="../media/image6.svg"/><Relationship Id="rId7" Type="http://schemas.openxmlformats.org/officeDocument/2006/relationships/image" Target="../media/image26.svg"/><Relationship Id="rId12" Type="http://schemas.openxmlformats.org/officeDocument/2006/relationships/image" Target="../media/image28.tiff"/><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31.tiff"/><Relationship Id="rId5" Type="http://schemas.openxmlformats.org/officeDocument/2006/relationships/image" Target="../media/image8.svg"/><Relationship Id="rId10" Type="http://schemas.openxmlformats.org/officeDocument/2006/relationships/image" Target="../media/image30.tiff"/><Relationship Id="rId4" Type="http://schemas.openxmlformats.org/officeDocument/2006/relationships/image" Target="../media/image7.png"/><Relationship Id="rId9" Type="http://schemas.openxmlformats.org/officeDocument/2006/relationships/image" Target="../media/image14.svg"/><Relationship Id="rId14" Type="http://schemas.openxmlformats.org/officeDocument/2006/relationships/image" Target="../media/image33.tiff"/></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26.svg"/><Relationship Id="rId5" Type="http://schemas.openxmlformats.org/officeDocument/2006/relationships/image" Target="../media/image35.svg"/><Relationship Id="rId10" Type="http://schemas.openxmlformats.org/officeDocument/2006/relationships/image" Target="../media/image11.png"/><Relationship Id="rId4" Type="http://schemas.openxmlformats.org/officeDocument/2006/relationships/image" Target="../media/image34.png"/><Relationship Id="rId9" Type="http://schemas.openxmlformats.org/officeDocument/2006/relationships/image" Target="../media/image10.sv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48.png"/><Relationship Id="rId3" Type="http://schemas.openxmlformats.org/officeDocument/2006/relationships/image" Target="../media/image37.svg"/><Relationship Id="rId21" Type="http://schemas.openxmlformats.org/officeDocument/2006/relationships/hyperlink" Target="https://www.facebook.com/LondonInternetExchange/" TargetMode="External"/><Relationship Id="rId7" Type="http://schemas.openxmlformats.org/officeDocument/2006/relationships/image" Target="../media/image10.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image" Target="../media/image36.png"/><Relationship Id="rId16" Type="http://schemas.openxmlformats.org/officeDocument/2006/relationships/image" Target="../media/image46.png"/><Relationship Id="rId20" Type="http://schemas.openxmlformats.org/officeDocument/2006/relationships/hyperlink" Target="http://linkedin.com/company/linx/" TargetMode="External"/><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41.svg"/><Relationship Id="rId5" Type="http://schemas.openxmlformats.org/officeDocument/2006/relationships/image" Target="../media/image12.svg"/><Relationship Id="rId15" Type="http://schemas.openxmlformats.org/officeDocument/2006/relationships/image" Target="../media/image45.svg"/><Relationship Id="rId23" Type="http://schemas.openxmlformats.org/officeDocument/2006/relationships/hyperlink" Target="https://www.youtube.com/user/LINXnetwork" TargetMode="External"/><Relationship Id="rId10" Type="http://schemas.openxmlformats.org/officeDocument/2006/relationships/image" Target="../media/image40.png"/><Relationship Id="rId19" Type="http://schemas.openxmlformats.org/officeDocument/2006/relationships/image" Target="../media/image49.svg"/><Relationship Id="rId4" Type="http://schemas.openxmlformats.org/officeDocument/2006/relationships/image" Target="../media/image11.png"/><Relationship Id="rId9" Type="http://schemas.openxmlformats.org/officeDocument/2006/relationships/image" Target="../media/image39.svg"/><Relationship Id="rId14" Type="http://schemas.openxmlformats.org/officeDocument/2006/relationships/image" Target="../media/image44.png"/><Relationship Id="rId22" Type="http://schemas.openxmlformats.org/officeDocument/2006/relationships/hyperlink" Target="https://twitter.com/linx_network" TargetMode="Externa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www..linx.net/" TargetMode="External"/><Relationship Id="rId3" Type="http://schemas.openxmlformats.org/officeDocument/2006/relationships/image" Target="../media/image3.svg"/><Relationship Id="rId7" Type="http://schemas.openxmlformats.org/officeDocument/2006/relationships/image" Target="../media/image21.tiff"/><Relationship Id="rId12" Type="http://schemas.openxmlformats.org/officeDocument/2006/relationships/image" Target="../media/image19.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0.tiff"/><Relationship Id="rId11" Type="http://schemas.openxmlformats.org/officeDocument/2006/relationships/image" Target="../media/image18.png"/><Relationship Id="rId5" Type="http://schemas.openxmlformats.org/officeDocument/2006/relationships/image" Target="../media/image14.sv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svg"/><Relationship Id="rId7" Type="http://schemas.openxmlformats.org/officeDocument/2006/relationships/image" Target="../media/image16.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hyperlink" Target="http://www..linx.net/" TargetMode="External"/><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svg"/><Relationship Id="rId7" Type="http://schemas.openxmlformats.org/officeDocument/2006/relationships/image" Target="../media/image16.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hyperlink" Target="http://www..linx.net/" TargetMode="External"/><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svg"/><Relationship Id="rId7" Type="http://schemas.openxmlformats.org/officeDocument/2006/relationships/image" Target="../media/image16.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hyperlink" Target="http://www..linx.net/" TargetMode="External"/><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1">
    <p:spTree>
      <p:nvGrpSpPr>
        <p:cNvPr id="1" name=""/>
        <p:cNvGrpSpPr/>
        <p:nvPr/>
      </p:nvGrpSpPr>
      <p:grpSpPr>
        <a:xfrm>
          <a:off x="0" y="0"/>
          <a:ext cx="0" cy="0"/>
          <a:chOff x="0" y="0"/>
          <a:chExt cx="0" cy="0"/>
        </a:xfrm>
      </p:grpSpPr>
      <p:pic>
        <p:nvPicPr>
          <p:cNvPr id="3" name="Picture 2" descr="A picture containing transport, satellite&#10;&#10;Description automatically generated">
            <a:extLst>
              <a:ext uri="{FF2B5EF4-FFF2-40B4-BE49-F238E27FC236}">
                <a16:creationId xmlns:a16="http://schemas.microsoft.com/office/drawing/2014/main" id="{92496D7B-3A54-8C4A-9177-2228C8234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065187"/>
            <a:ext cx="9857704" cy="9624478"/>
          </a:xfrm>
          <a:prstGeom prst="rect">
            <a:avLst/>
          </a:prstGeom>
        </p:spPr>
      </p:pic>
      <p:pic>
        <p:nvPicPr>
          <p:cNvPr id="4" name="Graphic 3">
            <a:extLst>
              <a:ext uri="{FF2B5EF4-FFF2-40B4-BE49-F238E27FC236}">
                <a16:creationId xmlns:a16="http://schemas.microsoft.com/office/drawing/2014/main" id="{869C06B2-513B-C640-AA74-F7E56E5C11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5915" y="978061"/>
            <a:ext cx="1355398" cy="524670"/>
          </a:xfrm>
          <a:prstGeom prst="rect">
            <a:avLst/>
          </a:prstGeom>
        </p:spPr>
      </p:pic>
      <p:pic>
        <p:nvPicPr>
          <p:cNvPr id="7" name="Picture 6">
            <a:extLst>
              <a:ext uri="{FF2B5EF4-FFF2-40B4-BE49-F238E27FC236}">
                <a16:creationId xmlns:a16="http://schemas.microsoft.com/office/drawing/2014/main" id="{AB3596A3-4251-FB41-BC15-F13B4D2782CA}"/>
              </a:ext>
            </a:extLst>
          </p:cNvPr>
          <p:cNvPicPr>
            <a:picLocks noChangeAspect="1"/>
          </p:cNvPicPr>
          <p:nvPr/>
        </p:nvPicPr>
        <p:blipFill>
          <a:blip r:embed="rId5"/>
          <a:stretch>
            <a:fillRect/>
          </a:stretch>
        </p:blipFill>
        <p:spPr>
          <a:xfrm flipV="1">
            <a:off x="1695915" y="4103396"/>
            <a:ext cx="451776" cy="107566"/>
          </a:xfrm>
          <a:prstGeom prst="rect">
            <a:avLst/>
          </a:prstGeom>
        </p:spPr>
      </p:pic>
      <p:sp>
        <p:nvSpPr>
          <p:cNvPr id="14" name="Text Placeholder 2">
            <a:extLst>
              <a:ext uri="{FF2B5EF4-FFF2-40B4-BE49-F238E27FC236}">
                <a16:creationId xmlns:a16="http://schemas.microsoft.com/office/drawing/2014/main" id="{D66DED70-CC3E-C04C-9252-D67E9D067DBC}"/>
              </a:ext>
            </a:extLst>
          </p:cNvPr>
          <p:cNvSpPr>
            <a:spLocks noGrp="1"/>
          </p:cNvSpPr>
          <p:nvPr>
            <p:ph type="body" sz="quarter" idx="11" hasCustomPrompt="1"/>
          </p:nvPr>
        </p:nvSpPr>
        <p:spPr>
          <a:xfrm>
            <a:off x="1695916" y="1958009"/>
            <a:ext cx="5566276" cy="1470991"/>
          </a:xfrm>
          <a:prstGeom prst="rect">
            <a:avLst/>
          </a:prstGeom>
        </p:spPr>
        <p:txBody>
          <a:bodyPr lIns="0" tIns="0" rIns="0" bIns="0" anchor="t">
            <a:normAutofit/>
          </a:bodyPr>
          <a:lstStyle>
            <a:lvl1pPr marL="0" indent="0">
              <a:lnSpc>
                <a:spcPct val="100000"/>
              </a:lnSpc>
              <a:spcBef>
                <a:spcPts val="0"/>
              </a:spcBef>
              <a:buNone/>
              <a:defRPr sz="3200" b="1">
                <a:solidFill>
                  <a:schemeClr val="tx2"/>
                </a:solidFill>
              </a:defRPr>
            </a:lvl1pPr>
          </a:lstStyle>
          <a:p>
            <a:pPr lvl="0"/>
            <a:r>
              <a:rPr lang="en-GB" dirty="0"/>
              <a:t>Insert title here</a:t>
            </a:r>
          </a:p>
        </p:txBody>
      </p:sp>
      <p:sp>
        <p:nvSpPr>
          <p:cNvPr id="15" name="Text Placeholder 2">
            <a:extLst>
              <a:ext uri="{FF2B5EF4-FFF2-40B4-BE49-F238E27FC236}">
                <a16:creationId xmlns:a16="http://schemas.microsoft.com/office/drawing/2014/main" id="{6E02A41B-96A9-A143-BF6B-454EEA211492}"/>
              </a:ext>
            </a:extLst>
          </p:cNvPr>
          <p:cNvSpPr>
            <a:spLocks noGrp="1"/>
          </p:cNvSpPr>
          <p:nvPr>
            <p:ph type="body" sz="quarter" idx="12" hasCustomPrompt="1"/>
          </p:nvPr>
        </p:nvSpPr>
        <p:spPr>
          <a:xfrm>
            <a:off x="1695915" y="3429000"/>
            <a:ext cx="5566275" cy="535803"/>
          </a:xfrm>
          <a:prstGeom prst="rect">
            <a:avLst/>
          </a:prstGeom>
        </p:spPr>
        <p:txBody>
          <a:bodyPr wrap="square" lIns="0" tIns="0" rIns="0" bIns="0" anchor="ct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latin typeface="Century Gothic" panose="020B0502020202020204" pitchFamily="34" charset="0"/>
              </a:rPr>
              <a:t>Chapter sub-heading</a:t>
            </a:r>
          </a:p>
        </p:txBody>
      </p:sp>
      <p:sp>
        <p:nvSpPr>
          <p:cNvPr id="17" name="Text Placeholder 2">
            <a:extLst>
              <a:ext uri="{FF2B5EF4-FFF2-40B4-BE49-F238E27FC236}">
                <a16:creationId xmlns:a16="http://schemas.microsoft.com/office/drawing/2014/main" id="{65EACC60-BB33-2D4C-A5F4-EE26647DCB4C}"/>
              </a:ext>
            </a:extLst>
          </p:cNvPr>
          <p:cNvSpPr>
            <a:spLocks noGrp="1"/>
          </p:cNvSpPr>
          <p:nvPr>
            <p:ph type="body" sz="quarter" idx="14" hasCustomPrompt="1"/>
          </p:nvPr>
        </p:nvSpPr>
        <p:spPr>
          <a:xfrm>
            <a:off x="1695915" y="4418205"/>
            <a:ext cx="5566275" cy="246220"/>
          </a:xfrm>
          <a:prstGeom prst="rect">
            <a:avLst/>
          </a:prstGeom>
        </p:spPr>
        <p:txBody>
          <a:bodyPr wrap="square" lIns="0" tIns="0" rIns="0" bIns="0" anchor="ct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latin typeface="Century Gothic" panose="020B0502020202020204" pitchFamily="34" charset="0"/>
              </a:rPr>
              <a:t>Presenter name</a:t>
            </a:r>
          </a:p>
        </p:txBody>
      </p:sp>
      <p:sp>
        <p:nvSpPr>
          <p:cNvPr id="18" name="Text Placeholder 2">
            <a:extLst>
              <a:ext uri="{FF2B5EF4-FFF2-40B4-BE49-F238E27FC236}">
                <a16:creationId xmlns:a16="http://schemas.microsoft.com/office/drawing/2014/main" id="{0528CC88-EC29-5C46-9135-4E9FB2D7FF3A}"/>
              </a:ext>
            </a:extLst>
          </p:cNvPr>
          <p:cNvSpPr>
            <a:spLocks noGrp="1"/>
          </p:cNvSpPr>
          <p:nvPr>
            <p:ph type="body" sz="quarter" idx="15" hasCustomPrompt="1"/>
          </p:nvPr>
        </p:nvSpPr>
        <p:spPr>
          <a:xfrm>
            <a:off x="1695914" y="5131824"/>
            <a:ext cx="5566274" cy="246220"/>
          </a:xfrm>
          <a:prstGeom prst="rect">
            <a:avLst/>
          </a:prstGeom>
        </p:spPr>
        <p:txBody>
          <a:bodyPr wrap="square" lIns="0" tIns="0" rIns="0" bIns="0" anchor="ct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fld id="{372863BB-4373-9D40-A4B8-89C2E12DD0BC}" type="datetime2">
              <a:rPr lang="en-GB" smtClean="0">
                <a:latin typeface="Century Gothic" panose="020B0502020202020204" pitchFamily="34" charset="0"/>
              </a:rPr>
              <a:t>Monday, 9 May 2022</a:t>
            </a:fld>
            <a:endParaRPr lang="en-GB" dirty="0">
              <a:latin typeface="Century Gothic" panose="020B0502020202020204" pitchFamily="34" charset="0"/>
            </a:endParaRPr>
          </a:p>
        </p:txBody>
      </p:sp>
      <p:sp>
        <p:nvSpPr>
          <p:cNvPr id="20" name="Text Placeholder 2">
            <a:extLst>
              <a:ext uri="{FF2B5EF4-FFF2-40B4-BE49-F238E27FC236}">
                <a16:creationId xmlns:a16="http://schemas.microsoft.com/office/drawing/2014/main" id="{CE6CC5DD-3BEA-3F48-86B3-252AF58529B1}"/>
              </a:ext>
            </a:extLst>
          </p:cNvPr>
          <p:cNvSpPr>
            <a:spLocks noGrp="1"/>
          </p:cNvSpPr>
          <p:nvPr>
            <p:ph type="body" sz="quarter" idx="16" hasCustomPrompt="1"/>
          </p:nvPr>
        </p:nvSpPr>
        <p:spPr>
          <a:xfrm>
            <a:off x="1695914" y="5431665"/>
            <a:ext cx="5566275" cy="246220"/>
          </a:xfrm>
          <a:prstGeom prst="rect">
            <a:avLst/>
          </a:prstGeom>
        </p:spPr>
        <p:txBody>
          <a:bodyPr wrap="square" lIns="0" tIns="0" rIns="0" bIns="0"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latin typeface="Century Gothic" panose="020B0502020202020204" pitchFamily="34" charset="0"/>
              </a:rPr>
              <a:t>Meeting name</a:t>
            </a:r>
          </a:p>
        </p:txBody>
      </p:sp>
      <p:sp>
        <p:nvSpPr>
          <p:cNvPr id="13" name="Text Placeholder 2">
            <a:extLst>
              <a:ext uri="{FF2B5EF4-FFF2-40B4-BE49-F238E27FC236}">
                <a16:creationId xmlns:a16="http://schemas.microsoft.com/office/drawing/2014/main" id="{008750C0-0BBC-AA62-BF86-B6FD559256A6}"/>
              </a:ext>
            </a:extLst>
          </p:cNvPr>
          <p:cNvSpPr>
            <a:spLocks noGrp="1"/>
          </p:cNvSpPr>
          <p:nvPr>
            <p:ph type="body" sz="quarter" idx="17" hasCustomPrompt="1"/>
          </p:nvPr>
        </p:nvSpPr>
        <p:spPr>
          <a:xfrm>
            <a:off x="1695914" y="4682846"/>
            <a:ext cx="5566275" cy="246220"/>
          </a:xfrm>
          <a:prstGeom prst="rect">
            <a:avLst/>
          </a:prstGeom>
        </p:spPr>
        <p:txBody>
          <a:bodyPr wrap="square" lIns="0" tIns="0" rIns="0" bIns="0" anchor="ct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latin typeface="Century Gothic" panose="020B0502020202020204" pitchFamily="34" charset="0"/>
              </a:rPr>
              <a:t>Job title</a:t>
            </a:r>
          </a:p>
        </p:txBody>
      </p:sp>
    </p:spTree>
    <p:extLst>
      <p:ext uri="{BB962C8B-B14F-4D97-AF65-F5344CB8AC3E}">
        <p14:creationId xmlns:p14="http://schemas.microsoft.com/office/powerpoint/2010/main" val="3074249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_3">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2668686" y="1"/>
            <a:ext cx="8231633" cy="5835739"/>
          </a:xfrm>
          <a:custGeom>
            <a:avLst/>
            <a:gdLst>
              <a:gd name="connsiteX0" fmla="*/ 0 w 8231633"/>
              <a:gd name="connsiteY0" fmla="*/ 0 h 5835739"/>
              <a:gd name="connsiteX1" fmla="*/ 4791789 w 8231633"/>
              <a:gd name="connsiteY1" fmla="*/ 0 h 5835739"/>
              <a:gd name="connsiteX2" fmla="*/ 8231633 w 8231633"/>
              <a:gd name="connsiteY2" fmla="*/ 3439845 h 5835739"/>
              <a:gd name="connsiteX3" fmla="*/ 5835739 w 8231633"/>
              <a:gd name="connsiteY3" fmla="*/ 5835739 h 5835739"/>
            </a:gdLst>
            <a:ahLst/>
            <a:cxnLst>
              <a:cxn ang="0">
                <a:pos x="connsiteX0" y="connsiteY0"/>
              </a:cxn>
              <a:cxn ang="0">
                <a:pos x="connsiteX1" y="connsiteY1"/>
              </a:cxn>
              <a:cxn ang="0">
                <a:pos x="connsiteX2" y="connsiteY2"/>
              </a:cxn>
              <a:cxn ang="0">
                <a:pos x="connsiteX3" y="connsiteY3"/>
              </a:cxn>
            </a:cxnLst>
            <a:rect l="l" t="t" r="r" b="b"/>
            <a:pathLst>
              <a:path w="8231633" h="5835739">
                <a:moveTo>
                  <a:pt x="0" y="0"/>
                </a:moveTo>
                <a:lnTo>
                  <a:pt x="4791789" y="0"/>
                </a:lnTo>
                <a:lnTo>
                  <a:pt x="8231633" y="3439845"/>
                </a:lnTo>
                <a:lnTo>
                  <a:pt x="5835739" y="5835739"/>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chor="ctr">
            <a:noAutofit/>
          </a:bodyPr>
          <a:lstStyle>
            <a:lvl1pPr algn="ctr">
              <a:defRPr sz="1200"/>
            </a:lvl1pPr>
          </a:lstStyle>
          <a:p>
            <a:r>
              <a:rPr lang="en-US"/>
              <a:t>Drag and Drop image</a:t>
            </a:r>
          </a:p>
        </p:txBody>
      </p:sp>
      <p:sp>
        <p:nvSpPr>
          <p:cNvPr id="21" name="Picture Placeholder 20"/>
          <p:cNvSpPr>
            <a:spLocks noGrp="1"/>
          </p:cNvSpPr>
          <p:nvPr>
            <p:ph type="pic" sz="quarter" idx="12" hasCustomPrompt="1"/>
          </p:nvPr>
        </p:nvSpPr>
        <p:spPr>
          <a:xfrm>
            <a:off x="8172118" y="0"/>
            <a:ext cx="4019883" cy="4062873"/>
          </a:xfrm>
          <a:custGeom>
            <a:avLst/>
            <a:gdLst>
              <a:gd name="connsiteX0" fmla="*/ 4019882 w 4019883"/>
              <a:gd name="connsiteY0" fmla="*/ 2818042 h 4062873"/>
              <a:gd name="connsiteX1" fmla="*/ 4019882 w 4019883"/>
              <a:gd name="connsiteY1" fmla="*/ 4062873 h 4062873"/>
              <a:gd name="connsiteX2" fmla="*/ 3397466 w 4019883"/>
              <a:gd name="connsiteY2" fmla="*/ 3440458 h 4062873"/>
              <a:gd name="connsiteX3" fmla="*/ 0 w 4019883"/>
              <a:gd name="connsiteY3" fmla="*/ 0 h 4062873"/>
              <a:gd name="connsiteX4" fmla="*/ 4019883 w 4019883"/>
              <a:gd name="connsiteY4" fmla="*/ 0 h 4062873"/>
              <a:gd name="connsiteX5" fmla="*/ 4019883 w 4019883"/>
              <a:gd name="connsiteY5" fmla="*/ 2131129 h 4062873"/>
              <a:gd name="connsiteX6" fmla="*/ 3075506 w 4019883"/>
              <a:gd name="connsiteY6" fmla="*/ 3075506 h 40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9883" h="4062873">
                <a:moveTo>
                  <a:pt x="4019882" y="2818042"/>
                </a:moveTo>
                <a:lnTo>
                  <a:pt x="4019882" y="4062873"/>
                </a:lnTo>
                <a:lnTo>
                  <a:pt x="3397466" y="3440458"/>
                </a:lnTo>
                <a:close/>
                <a:moveTo>
                  <a:pt x="0" y="0"/>
                </a:moveTo>
                <a:lnTo>
                  <a:pt x="4019883" y="0"/>
                </a:lnTo>
                <a:lnTo>
                  <a:pt x="4019883" y="2131129"/>
                </a:lnTo>
                <a:lnTo>
                  <a:pt x="3075506" y="3075506"/>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chor="ctr">
            <a:noAutofit/>
          </a:bodyPr>
          <a:lstStyle>
            <a:lvl1pPr algn="ctr">
              <a:defRPr sz="1200"/>
            </a:lvl1pPr>
          </a:lstStyle>
          <a:p>
            <a:r>
              <a:rPr lang="en-US"/>
              <a:t>Drag and Drop image</a:t>
            </a:r>
          </a:p>
        </p:txBody>
      </p:sp>
      <p:sp>
        <p:nvSpPr>
          <p:cNvPr id="20" name="Picture Placeholder 19"/>
          <p:cNvSpPr>
            <a:spLocks noGrp="1"/>
          </p:cNvSpPr>
          <p:nvPr>
            <p:ph type="pic" sz="quarter" idx="13" hasCustomPrompt="1"/>
          </p:nvPr>
        </p:nvSpPr>
        <p:spPr>
          <a:xfrm>
            <a:off x="8852340" y="3776610"/>
            <a:ext cx="3339661" cy="3081391"/>
          </a:xfrm>
          <a:custGeom>
            <a:avLst/>
            <a:gdLst>
              <a:gd name="connsiteX0" fmla="*/ 2395894 w 3339661"/>
              <a:gd name="connsiteY0" fmla="*/ 0 h 3081391"/>
              <a:gd name="connsiteX1" fmla="*/ 3339661 w 3339661"/>
              <a:gd name="connsiteY1" fmla="*/ 943767 h 3081391"/>
              <a:gd name="connsiteX2" fmla="*/ 3339661 w 3339661"/>
              <a:gd name="connsiteY2" fmla="*/ 3081391 h 3081391"/>
              <a:gd name="connsiteX3" fmla="*/ 685497 w 3339661"/>
              <a:gd name="connsiteY3" fmla="*/ 3081391 h 3081391"/>
              <a:gd name="connsiteX4" fmla="*/ 0 w 3339661"/>
              <a:gd name="connsiteY4" fmla="*/ 2395894 h 3081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661" h="3081391">
                <a:moveTo>
                  <a:pt x="2395894" y="0"/>
                </a:moveTo>
                <a:lnTo>
                  <a:pt x="3339661" y="943767"/>
                </a:lnTo>
                <a:lnTo>
                  <a:pt x="3339661" y="3081391"/>
                </a:lnTo>
                <a:lnTo>
                  <a:pt x="685497" y="3081391"/>
                </a:lnTo>
                <a:lnTo>
                  <a:pt x="0" y="2395894"/>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chor="ctr">
            <a:noAutofit/>
          </a:bodyPr>
          <a:lstStyle>
            <a:lvl1pPr algn="ctr">
              <a:defRPr sz="1200"/>
            </a:lvl1pPr>
          </a:lstStyle>
          <a:p>
            <a:r>
              <a:rPr lang="en-US"/>
              <a:t>Drag and Drop image</a:t>
            </a:r>
          </a:p>
        </p:txBody>
      </p:sp>
      <p:pic>
        <p:nvPicPr>
          <p:cNvPr id="6" name="Graphic 5">
            <a:extLst>
              <a:ext uri="{FF2B5EF4-FFF2-40B4-BE49-F238E27FC236}">
                <a16:creationId xmlns:a16="http://schemas.microsoft.com/office/drawing/2014/main" id="{85E4823B-5738-5541-9866-3315DCE41D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7" name="TextBox 6">
            <a:extLst>
              <a:ext uri="{FF2B5EF4-FFF2-40B4-BE49-F238E27FC236}">
                <a16:creationId xmlns:a16="http://schemas.microsoft.com/office/drawing/2014/main" id="{86C2BFB5-CE7A-864A-A946-4DB9013CB506}"/>
              </a:ext>
            </a:extLst>
          </p:cNvPr>
          <p:cNvSpPr txBox="1"/>
          <p:nvPr/>
        </p:nvSpPr>
        <p:spPr>
          <a:xfrm>
            <a:off x="764484" y="6098432"/>
            <a:ext cx="467968" cy="246221"/>
          </a:xfrm>
          <a:prstGeom prst="rect">
            <a:avLst/>
          </a:prstGeom>
          <a:noFill/>
        </p:spPr>
        <p:txBody>
          <a:bodyPr wrap="square" rtlCol="0" anchor="ctr">
            <a:spAutoFit/>
          </a:bodyPr>
          <a:lstStyle/>
          <a:p>
            <a:pPr lvl="0" algn="ctr"/>
            <a:fld id="{477AC99D-27FF-B146-94A2-2C0EAB9E067D}" type="slidenum">
              <a:rPr lang="en-GB" sz="1000" b="1" i="0" smtClean="0">
                <a:solidFill>
                  <a:schemeClr val="bg1"/>
                </a:solidFill>
                <a:latin typeface="Century Gothic" panose="020B0502020202020204" pitchFamily="34" charset="0"/>
              </a:rPr>
              <a:pPr lvl="0" algn="ctr"/>
              <a:t>‹#›</a:t>
            </a:fld>
            <a:endParaRPr lang="en-GB" sz="1000" b="1" i="0">
              <a:solidFill>
                <a:schemeClr val="bg1"/>
              </a:solidFill>
              <a:latin typeface="Century Gothic" panose="020B0502020202020204" pitchFamily="34" charset="0"/>
            </a:endParaRPr>
          </a:p>
        </p:txBody>
      </p:sp>
      <p:pic>
        <p:nvPicPr>
          <p:cNvPr id="8" name="Graphic 7">
            <a:extLst>
              <a:ext uri="{FF2B5EF4-FFF2-40B4-BE49-F238E27FC236}">
                <a16:creationId xmlns:a16="http://schemas.microsoft.com/office/drawing/2014/main" id="{F833B0C1-ABE6-DA4B-A0A5-0E97BAA6641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9" name="TextBox 8">
            <a:extLst>
              <a:ext uri="{FF2B5EF4-FFF2-40B4-BE49-F238E27FC236}">
                <a16:creationId xmlns:a16="http://schemas.microsoft.com/office/drawing/2014/main" id="{9FAFB15A-B6D3-0743-9A20-F219D0B0A91B}"/>
              </a:ext>
            </a:extLst>
          </p:cNvPr>
          <p:cNvSpPr txBox="1"/>
          <p:nvPr userDrawn="1"/>
        </p:nvSpPr>
        <p:spPr>
          <a:xfrm>
            <a:off x="764484" y="6098432"/>
            <a:ext cx="467968" cy="246221"/>
          </a:xfrm>
          <a:prstGeom prst="rect">
            <a:avLst/>
          </a:prstGeom>
          <a:noFill/>
        </p:spPr>
        <p:txBody>
          <a:bodyPr wrap="square" rtlCol="0" anchor="ctr">
            <a:spAutoFit/>
          </a:bodyPr>
          <a:lstStyle/>
          <a:p>
            <a:pPr lvl="0" algn="ctr"/>
            <a:fld id="{477AC99D-27FF-B146-94A2-2C0EAB9E067D}" type="slidenum">
              <a:rPr lang="en-GB" sz="1000" b="1" i="0" smtClean="0">
                <a:solidFill>
                  <a:schemeClr val="bg1"/>
                </a:solidFill>
                <a:latin typeface="Century Gothic" panose="020B0502020202020204" pitchFamily="34" charset="0"/>
              </a:rPr>
              <a:pPr lvl="0" algn="ctr"/>
              <a:t>‹#›</a:t>
            </a:fld>
            <a:endParaRPr lang="en-GB" sz="1000" b="1" i="0">
              <a:solidFill>
                <a:schemeClr val="bg1"/>
              </a:solidFill>
              <a:latin typeface="Century Gothic" panose="020B0502020202020204" pitchFamily="34" charset="0"/>
            </a:endParaRPr>
          </a:p>
        </p:txBody>
      </p:sp>
      <p:sp>
        <p:nvSpPr>
          <p:cNvPr id="14" name="Text Placeholder 2">
            <a:extLst>
              <a:ext uri="{FF2B5EF4-FFF2-40B4-BE49-F238E27FC236}">
                <a16:creationId xmlns:a16="http://schemas.microsoft.com/office/drawing/2014/main" id="{3AA88ECA-E9E2-635D-FF5F-30CDD8103DFB}"/>
              </a:ext>
            </a:extLst>
          </p:cNvPr>
          <p:cNvSpPr>
            <a:spLocks noGrp="1"/>
          </p:cNvSpPr>
          <p:nvPr>
            <p:ph type="body" sz="quarter" idx="11" hasCustomPrompt="1"/>
          </p:nvPr>
        </p:nvSpPr>
        <p:spPr>
          <a:xfrm>
            <a:off x="1071037" y="3048202"/>
            <a:ext cx="4019884" cy="680224"/>
          </a:xfrm>
          <a:prstGeom prst="rect">
            <a:avLst/>
          </a:prstGeom>
        </p:spPr>
        <p:txBody>
          <a:bodyPr lIns="0" tIns="0" rIns="0" bIns="0" anchor="t">
            <a:normAutofit/>
          </a:bodyPr>
          <a:lstStyle>
            <a:lvl1pPr marL="0" indent="0">
              <a:lnSpc>
                <a:spcPct val="100000"/>
              </a:lnSpc>
              <a:spcBef>
                <a:spcPts val="0"/>
              </a:spcBef>
              <a:buNone/>
              <a:defRPr sz="2000" b="1">
                <a:solidFill>
                  <a:schemeClr val="tx2"/>
                </a:solidFill>
              </a:defRPr>
            </a:lvl1pPr>
          </a:lstStyle>
          <a:p>
            <a:pPr lvl="0"/>
            <a:r>
              <a:rPr lang="en-GB" dirty="0"/>
              <a:t>Insert title here</a:t>
            </a:r>
          </a:p>
        </p:txBody>
      </p:sp>
      <p:sp>
        <p:nvSpPr>
          <p:cNvPr id="15" name="Text Placeholder 2">
            <a:extLst>
              <a:ext uri="{FF2B5EF4-FFF2-40B4-BE49-F238E27FC236}">
                <a16:creationId xmlns:a16="http://schemas.microsoft.com/office/drawing/2014/main" id="{EF7CAAD1-6642-CDF4-F58A-271439709C6D}"/>
              </a:ext>
            </a:extLst>
          </p:cNvPr>
          <p:cNvSpPr>
            <a:spLocks noGrp="1"/>
          </p:cNvSpPr>
          <p:nvPr>
            <p:ph type="body" sz="quarter" idx="14" hasCustomPrompt="1"/>
          </p:nvPr>
        </p:nvSpPr>
        <p:spPr>
          <a:xfrm>
            <a:off x="1071035" y="3728427"/>
            <a:ext cx="4019883" cy="1242389"/>
          </a:xfrm>
          <a:prstGeom prst="rect">
            <a:avLst/>
          </a:prstGeom>
        </p:spPr>
        <p:txBody>
          <a:bodyPr wrap="square" lIns="0" tIns="0" rIns="0" bIns="0" anchor="t">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latin typeface="Century Gothic" panose="020B0502020202020204" pitchFamily="34" charset="0"/>
              </a:rPr>
              <a:t>Chapter sub-heading</a:t>
            </a:r>
          </a:p>
        </p:txBody>
      </p:sp>
    </p:spTree>
    <p:extLst>
      <p:ext uri="{BB962C8B-B14F-4D97-AF65-F5344CB8AC3E}">
        <p14:creationId xmlns:p14="http://schemas.microsoft.com/office/powerpoint/2010/main" val="3492406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_Brea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0D237C2-3B0D-6F47-92BE-15BE8AC582A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5540573B-745B-6F4B-98BB-653715151CC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0053" y="0"/>
            <a:ext cx="6891895" cy="6858000"/>
          </a:xfrm>
          <a:prstGeom prst="rect">
            <a:avLst/>
          </a:prstGeom>
        </p:spPr>
      </p:pic>
      <p:pic>
        <p:nvPicPr>
          <p:cNvPr id="5" name="Graphic 4">
            <a:extLst>
              <a:ext uri="{FF2B5EF4-FFF2-40B4-BE49-F238E27FC236}">
                <a16:creationId xmlns:a16="http://schemas.microsoft.com/office/drawing/2014/main" id="{F75408C6-C1A4-A347-86C9-6018DF1BD99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 y="507999"/>
            <a:ext cx="12192000" cy="5842000"/>
          </a:xfrm>
          <a:prstGeom prst="rect">
            <a:avLst/>
          </a:prstGeom>
        </p:spPr>
      </p:pic>
      <p:sp>
        <p:nvSpPr>
          <p:cNvPr id="11" name="Text Placeholder 2">
            <a:extLst>
              <a:ext uri="{FF2B5EF4-FFF2-40B4-BE49-F238E27FC236}">
                <a16:creationId xmlns:a16="http://schemas.microsoft.com/office/drawing/2014/main" id="{57582793-A775-2E44-8046-B5D0E3DF575A}"/>
              </a:ext>
            </a:extLst>
          </p:cNvPr>
          <p:cNvSpPr>
            <a:spLocks noGrp="1"/>
          </p:cNvSpPr>
          <p:nvPr>
            <p:ph type="body" sz="quarter" idx="11" hasCustomPrompt="1"/>
          </p:nvPr>
        </p:nvSpPr>
        <p:spPr>
          <a:xfrm>
            <a:off x="3749961" y="1947522"/>
            <a:ext cx="4692077" cy="1202077"/>
          </a:xfrm>
          <a:prstGeom prst="rect">
            <a:avLst/>
          </a:prstGeom>
        </p:spPr>
        <p:txBody>
          <a:bodyPr lIns="0" tIns="0" rIns="0" bIns="0" anchor="ctr">
            <a:normAutofit/>
          </a:bodyPr>
          <a:lstStyle>
            <a:lvl1pPr marL="0" indent="0" algn="ctr">
              <a:lnSpc>
                <a:spcPct val="100000"/>
              </a:lnSpc>
              <a:spcBef>
                <a:spcPts val="0"/>
              </a:spcBef>
              <a:buNone/>
              <a:defRPr sz="6000" b="1">
                <a:solidFill>
                  <a:schemeClr val="bg2"/>
                </a:solidFill>
              </a:defRPr>
            </a:lvl1pPr>
          </a:lstStyle>
          <a:p>
            <a:pPr lvl="0"/>
            <a:r>
              <a:rPr lang="en-GB" dirty="0"/>
              <a:t>Break</a:t>
            </a:r>
          </a:p>
        </p:txBody>
      </p:sp>
      <p:pic>
        <p:nvPicPr>
          <p:cNvPr id="12" name="Picture 11">
            <a:extLst>
              <a:ext uri="{FF2B5EF4-FFF2-40B4-BE49-F238E27FC236}">
                <a16:creationId xmlns:a16="http://schemas.microsoft.com/office/drawing/2014/main" id="{3435071C-BD41-904E-8E03-4635363ABA47}"/>
              </a:ext>
            </a:extLst>
          </p:cNvPr>
          <p:cNvPicPr>
            <a:picLocks noChangeAspect="1"/>
          </p:cNvPicPr>
          <p:nvPr userDrawn="1"/>
        </p:nvPicPr>
        <p:blipFill>
          <a:blip r:embed="rId8"/>
          <a:stretch>
            <a:fillRect/>
          </a:stretch>
        </p:blipFill>
        <p:spPr>
          <a:xfrm flipV="1">
            <a:off x="5870111" y="4513455"/>
            <a:ext cx="451776" cy="107566"/>
          </a:xfrm>
          <a:prstGeom prst="rect">
            <a:avLst/>
          </a:prstGeom>
        </p:spPr>
      </p:pic>
      <p:sp>
        <p:nvSpPr>
          <p:cNvPr id="15" name="Text Placeholder 14">
            <a:extLst>
              <a:ext uri="{FF2B5EF4-FFF2-40B4-BE49-F238E27FC236}">
                <a16:creationId xmlns:a16="http://schemas.microsoft.com/office/drawing/2014/main" id="{DCB2B6D4-D19A-F84B-97F2-9169398DED55}"/>
              </a:ext>
            </a:extLst>
          </p:cNvPr>
          <p:cNvSpPr>
            <a:spLocks noGrp="1"/>
          </p:cNvSpPr>
          <p:nvPr>
            <p:ph type="body" sz="quarter" idx="12" hasCustomPrompt="1"/>
          </p:nvPr>
        </p:nvSpPr>
        <p:spPr>
          <a:xfrm>
            <a:off x="3749675" y="3149599"/>
            <a:ext cx="4692650" cy="1163639"/>
          </a:xfrm>
          <a:prstGeom prst="rect">
            <a:avLst/>
          </a:prstGeom>
        </p:spPr>
        <p:txBody>
          <a:bodyPr/>
          <a:lstStyle>
            <a:lvl1pPr marL="0" indent="0" algn="ctr">
              <a:lnSpc>
                <a:spcPct val="100000"/>
              </a:lnSpc>
              <a:buNone/>
              <a:defRPr sz="2400">
                <a:solidFill>
                  <a:schemeClr val="bg2"/>
                </a:solidFill>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r>
              <a:rPr lang="en-GB" dirty="0"/>
              <a:t>Insert sub-heading text here</a:t>
            </a:r>
          </a:p>
        </p:txBody>
      </p:sp>
      <p:sp>
        <p:nvSpPr>
          <p:cNvPr id="16" name="Text Placeholder 14">
            <a:extLst>
              <a:ext uri="{FF2B5EF4-FFF2-40B4-BE49-F238E27FC236}">
                <a16:creationId xmlns:a16="http://schemas.microsoft.com/office/drawing/2014/main" id="{E62B0BF5-331D-EB40-8388-023AC056ECE5}"/>
              </a:ext>
            </a:extLst>
          </p:cNvPr>
          <p:cNvSpPr>
            <a:spLocks noGrp="1"/>
          </p:cNvSpPr>
          <p:nvPr>
            <p:ph type="body" sz="quarter" idx="13" hasCustomPrompt="1"/>
          </p:nvPr>
        </p:nvSpPr>
        <p:spPr>
          <a:xfrm>
            <a:off x="647339" y="3265089"/>
            <a:ext cx="1805607" cy="327819"/>
          </a:xfrm>
          <a:prstGeom prst="rect">
            <a:avLst/>
          </a:prstGeom>
        </p:spPr>
        <p:txBody>
          <a:bodyPr anchor="ctr"/>
          <a:lstStyle>
            <a:lvl1pPr marL="0" indent="0" algn="r">
              <a:buNone/>
              <a:defRPr sz="2000" b="1">
                <a:solidFill>
                  <a:schemeClr val="tx1">
                    <a:lumMod val="40000"/>
                    <a:lumOff val="60000"/>
                  </a:schemeClr>
                </a:solidFill>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r>
              <a:rPr lang="en-GB" dirty="0"/>
              <a:t>2:00PM</a:t>
            </a:r>
          </a:p>
        </p:txBody>
      </p:sp>
      <p:sp>
        <p:nvSpPr>
          <p:cNvPr id="17" name="Text Placeholder 14">
            <a:extLst>
              <a:ext uri="{FF2B5EF4-FFF2-40B4-BE49-F238E27FC236}">
                <a16:creationId xmlns:a16="http://schemas.microsoft.com/office/drawing/2014/main" id="{177D7B52-67FF-1849-A1A0-43D41C450041}"/>
              </a:ext>
            </a:extLst>
          </p:cNvPr>
          <p:cNvSpPr>
            <a:spLocks noGrp="1"/>
          </p:cNvSpPr>
          <p:nvPr>
            <p:ph type="body" sz="quarter" idx="14" hasCustomPrompt="1"/>
          </p:nvPr>
        </p:nvSpPr>
        <p:spPr>
          <a:xfrm>
            <a:off x="9739055" y="3265089"/>
            <a:ext cx="1805607" cy="327819"/>
          </a:xfrm>
          <a:prstGeom prst="rect">
            <a:avLst/>
          </a:prstGeom>
        </p:spPr>
        <p:txBody>
          <a:bodyPr anchor="ctr"/>
          <a:lstStyle>
            <a:lvl1pPr marL="0" indent="0" algn="l">
              <a:buNone/>
              <a:defRPr sz="2000" b="1">
                <a:solidFill>
                  <a:schemeClr val="tx1">
                    <a:lumMod val="40000"/>
                    <a:lumOff val="60000"/>
                  </a:schemeClr>
                </a:solidFill>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r>
              <a:rPr lang="en-GB" dirty="0"/>
              <a:t>2:30PM</a:t>
            </a:r>
          </a:p>
        </p:txBody>
      </p:sp>
    </p:spTree>
    <p:extLst>
      <p:ext uri="{BB962C8B-B14F-4D97-AF65-F5344CB8AC3E}">
        <p14:creationId xmlns:p14="http://schemas.microsoft.com/office/powerpoint/2010/main" val="797842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ic_Empty_Title &amp; Subheadin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160BB89-FE2F-9446-8968-2C49340941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477077"/>
            <a:ext cx="915228" cy="354282"/>
          </a:xfrm>
          <a:prstGeom prst="rect">
            <a:avLst/>
          </a:prstGeom>
        </p:spPr>
      </p:pic>
      <p:pic>
        <p:nvPicPr>
          <p:cNvPr id="4" name="Graphic 3">
            <a:extLst>
              <a:ext uri="{FF2B5EF4-FFF2-40B4-BE49-F238E27FC236}">
                <a16:creationId xmlns:a16="http://schemas.microsoft.com/office/drawing/2014/main" id="{150AF2DD-21B7-2B49-A08A-937BEA39DE7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5" name="TextBox 4">
            <a:extLst>
              <a:ext uri="{FF2B5EF4-FFF2-40B4-BE49-F238E27FC236}">
                <a16:creationId xmlns:a16="http://schemas.microsoft.com/office/drawing/2014/main" id="{310E478F-3450-F145-AFD2-F789333D73A4}"/>
              </a:ext>
            </a:extLst>
          </p:cNvPr>
          <p:cNvSpPr txBox="1"/>
          <p:nvPr userDrawn="1"/>
        </p:nvSpPr>
        <p:spPr>
          <a:xfrm>
            <a:off x="764484" y="6098432"/>
            <a:ext cx="467968" cy="246221"/>
          </a:xfrm>
          <a:prstGeom prst="rect">
            <a:avLst/>
          </a:prstGeom>
          <a:noFill/>
        </p:spPr>
        <p:txBody>
          <a:bodyPr wrap="square" rtlCol="0" anchor="ctr">
            <a:spAutoFit/>
          </a:bodyPr>
          <a:lstStyle/>
          <a:p>
            <a:pPr lvl="0" algn="ctr"/>
            <a:fld id="{477AC99D-27FF-B146-94A2-2C0EAB9E067D}" type="slidenum">
              <a:rPr lang="en-GB" sz="1000" b="1" i="0" smtClean="0">
                <a:solidFill>
                  <a:schemeClr val="bg1"/>
                </a:solidFill>
                <a:latin typeface="Century Gothic" panose="020B0502020202020204" pitchFamily="34" charset="0"/>
              </a:rPr>
              <a:pPr lvl="0" algn="ctr"/>
              <a:t>‹#›</a:t>
            </a:fld>
            <a:endParaRPr lang="en-GB" sz="1000" b="1" i="0">
              <a:solidFill>
                <a:schemeClr val="bg1"/>
              </a:solidFill>
              <a:latin typeface="Century Gothic" panose="020B0502020202020204" pitchFamily="34" charset="0"/>
            </a:endParaRPr>
          </a:p>
        </p:txBody>
      </p:sp>
      <p:grpSp>
        <p:nvGrpSpPr>
          <p:cNvPr id="12" name="Group 11">
            <a:extLst>
              <a:ext uri="{FF2B5EF4-FFF2-40B4-BE49-F238E27FC236}">
                <a16:creationId xmlns:a16="http://schemas.microsoft.com/office/drawing/2014/main" id="{05BBB6B4-1CD4-F04B-B3EE-A36AAE15B0BC}"/>
              </a:ext>
            </a:extLst>
          </p:cNvPr>
          <p:cNvGrpSpPr/>
          <p:nvPr userDrawn="1"/>
        </p:nvGrpSpPr>
        <p:grpSpPr>
          <a:xfrm rot="5400000">
            <a:off x="5560961" y="331836"/>
            <a:ext cx="1070074" cy="406401"/>
            <a:chOff x="3648630" y="1397156"/>
            <a:chExt cx="1070074" cy="406401"/>
          </a:xfrm>
        </p:grpSpPr>
        <p:pic>
          <p:nvPicPr>
            <p:cNvPr id="13" name="Graphic 12">
              <a:extLst>
                <a:ext uri="{FF2B5EF4-FFF2-40B4-BE49-F238E27FC236}">
                  <a16:creationId xmlns:a16="http://schemas.microsoft.com/office/drawing/2014/main" id="{D1173DDD-F89B-774F-85F7-31015B6FE9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9603" y="1397156"/>
              <a:ext cx="419101" cy="406401"/>
            </a:xfrm>
            <a:prstGeom prst="rect">
              <a:avLst/>
            </a:prstGeom>
          </p:spPr>
        </p:pic>
        <p:cxnSp>
          <p:nvCxnSpPr>
            <p:cNvPr id="14" name="Straight Connector 13">
              <a:extLst>
                <a:ext uri="{FF2B5EF4-FFF2-40B4-BE49-F238E27FC236}">
                  <a16:creationId xmlns:a16="http://schemas.microsoft.com/office/drawing/2014/main" id="{AEA88377-72DA-554E-B45A-65785642310F}"/>
                </a:ext>
              </a:extLst>
            </p:cNvPr>
            <p:cNvCxnSpPr>
              <a:cxnSpLocks/>
              <a:stCxn id="13" idx="1"/>
            </p:cNvCxnSpPr>
            <p:nvPr/>
          </p:nvCxnSpPr>
          <p:spPr>
            <a:xfrm rot="16200000" flipV="1">
              <a:off x="3974117" y="1274870"/>
              <a:ext cx="0" cy="650973"/>
            </a:xfrm>
            <a:prstGeom prst="line">
              <a:avLst/>
            </a:prstGeom>
          </p:spPr>
          <p:style>
            <a:lnRef idx="1">
              <a:schemeClr val="accent3"/>
            </a:lnRef>
            <a:fillRef idx="0">
              <a:schemeClr val="accent3"/>
            </a:fillRef>
            <a:effectRef idx="0">
              <a:schemeClr val="accent3"/>
            </a:effectRef>
            <a:fontRef idx="minor">
              <a:schemeClr val="tx1"/>
            </a:fontRef>
          </p:style>
        </p:cxnSp>
      </p:grpSp>
      <p:sp>
        <p:nvSpPr>
          <p:cNvPr id="15" name="Text Placeholder 2">
            <a:extLst>
              <a:ext uri="{FF2B5EF4-FFF2-40B4-BE49-F238E27FC236}">
                <a16:creationId xmlns:a16="http://schemas.microsoft.com/office/drawing/2014/main" id="{AA375D17-76B6-8D8C-5AD0-EF4E8BDF7CD9}"/>
              </a:ext>
            </a:extLst>
          </p:cNvPr>
          <p:cNvSpPr>
            <a:spLocks noGrp="1"/>
          </p:cNvSpPr>
          <p:nvPr>
            <p:ph type="body" sz="quarter" idx="11" hasCustomPrompt="1"/>
          </p:nvPr>
        </p:nvSpPr>
        <p:spPr>
          <a:xfrm>
            <a:off x="1079487" y="1162839"/>
            <a:ext cx="10033022" cy="390571"/>
          </a:xfrm>
          <a:prstGeom prst="rect">
            <a:avLst/>
          </a:prstGeom>
        </p:spPr>
        <p:txBody>
          <a:bodyPr lIns="0" tIns="0" rIns="0" bIns="0" anchor="ctr">
            <a:normAutofit/>
          </a:bodyPr>
          <a:lstStyle>
            <a:lvl1pPr marL="0" indent="0" algn="ctr">
              <a:lnSpc>
                <a:spcPct val="100000"/>
              </a:lnSpc>
              <a:spcBef>
                <a:spcPts val="0"/>
              </a:spcBef>
              <a:buNone/>
              <a:defRPr sz="2400" b="1">
                <a:solidFill>
                  <a:schemeClr val="tx2"/>
                </a:solidFill>
              </a:defRPr>
            </a:lvl1pPr>
          </a:lstStyle>
          <a:p>
            <a:pPr lvl="0"/>
            <a:r>
              <a:rPr lang="en-GB" dirty="0"/>
              <a:t>Insert title here</a:t>
            </a:r>
          </a:p>
        </p:txBody>
      </p:sp>
      <p:sp>
        <p:nvSpPr>
          <p:cNvPr id="17" name="Text Placeholder 2">
            <a:extLst>
              <a:ext uri="{FF2B5EF4-FFF2-40B4-BE49-F238E27FC236}">
                <a16:creationId xmlns:a16="http://schemas.microsoft.com/office/drawing/2014/main" id="{29BDB77E-DED1-3221-1C20-AA9BD73108AA}"/>
              </a:ext>
            </a:extLst>
          </p:cNvPr>
          <p:cNvSpPr>
            <a:spLocks noGrp="1"/>
          </p:cNvSpPr>
          <p:nvPr>
            <p:ph type="body" sz="quarter" idx="12" hasCustomPrompt="1"/>
          </p:nvPr>
        </p:nvSpPr>
        <p:spPr>
          <a:xfrm>
            <a:off x="1079465" y="1578226"/>
            <a:ext cx="10033000" cy="331556"/>
          </a:xfrm>
          <a:prstGeom prst="rect">
            <a:avLst/>
          </a:prstGeom>
        </p:spPr>
        <p:txBody>
          <a:bodyPr anchor="ctr">
            <a:normAutofit/>
          </a:bodyPr>
          <a:lstStyle>
            <a:lvl1pPr marL="0" indent="0" algn="ctr">
              <a:lnSpc>
                <a:spcPct val="100000"/>
              </a:lnSpc>
              <a:buNone/>
              <a:defRPr sz="1400"/>
            </a:lvl1pPr>
          </a:lstStyle>
          <a:p>
            <a:pPr lvl="0"/>
            <a:r>
              <a:rPr lang="en-GB" dirty="0"/>
              <a:t>Insert sub-heading here</a:t>
            </a:r>
          </a:p>
        </p:txBody>
      </p:sp>
      <p:pic>
        <p:nvPicPr>
          <p:cNvPr id="16" name="Picture 15" descr="Shape&#10;&#10;Description automatically generated">
            <a:extLst>
              <a:ext uri="{FF2B5EF4-FFF2-40B4-BE49-F238E27FC236}">
                <a16:creationId xmlns:a16="http://schemas.microsoft.com/office/drawing/2014/main" id="{91901D2F-3CA6-3C0D-70DC-26262C82335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10561309" y="5746267"/>
            <a:ext cx="769353" cy="1196771"/>
          </a:xfrm>
          <a:prstGeom prst="rect">
            <a:avLst/>
          </a:prstGeom>
        </p:spPr>
      </p:pic>
      <p:pic>
        <p:nvPicPr>
          <p:cNvPr id="20" name="Graphic 19">
            <a:extLst>
              <a:ext uri="{FF2B5EF4-FFF2-40B4-BE49-F238E27FC236}">
                <a16:creationId xmlns:a16="http://schemas.microsoft.com/office/drawing/2014/main" id="{5411C0C1-7046-E717-3018-530B72BF0F5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21481" y="6244108"/>
            <a:ext cx="144000" cy="144000"/>
          </a:xfrm>
          <a:prstGeom prst="rect">
            <a:avLst/>
          </a:prstGeom>
        </p:spPr>
      </p:pic>
      <p:sp>
        <p:nvSpPr>
          <p:cNvPr id="21" name="TextBox 20">
            <a:hlinkClick r:id="rId11"/>
            <a:extLst>
              <a:ext uri="{FF2B5EF4-FFF2-40B4-BE49-F238E27FC236}">
                <a16:creationId xmlns:a16="http://schemas.microsoft.com/office/drawing/2014/main" id="{A1518573-2262-52C6-AF48-D2A44C13C4CC}"/>
              </a:ext>
            </a:extLst>
          </p:cNvPr>
          <p:cNvSpPr txBox="1"/>
          <p:nvPr userDrawn="1"/>
        </p:nvSpPr>
        <p:spPr>
          <a:xfrm>
            <a:off x="9448800" y="6215533"/>
            <a:ext cx="805347" cy="215444"/>
          </a:xfrm>
          <a:prstGeom prst="rect">
            <a:avLst/>
          </a:prstGeom>
          <a:noFill/>
        </p:spPr>
        <p:txBody>
          <a:bodyPr wrap="square" lIns="0" rIns="0" rtlCol="0">
            <a:spAutoFit/>
          </a:bodyPr>
          <a:lstStyle/>
          <a:p>
            <a:pPr algn="r">
              <a:lnSpc>
                <a:spcPct val="80000"/>
              </a:lnSpc>
            </a:pPr>
            <a:r>
              <a:rPr lang="en-US" sz="1000" b="0" dirty="0">
                <a:solidFill>
                  <a:schemeClr val="tx2"/>
                </a:solidFill>
                <a:latin typeface="+mj-lt"/>
                <a:ea typeface="Montserrat SemiBold" charset="0"/>
                <a:cs typeface="Montserrat SemiBold" charset="0"/>
              </a:rPr>
              <a:t>www.linx.net</a:t>
            </a:r>
          </a:p>
        </p:txBody>
      </p:sp>
    </p:spTree>
    <p:extLst>
      <p:ext uri="{BB962C8B-B14F-4D97-AF65-F5344CB8AC3E}">
        <p14:creationId xmlns:p14="http://schemas.microsoft.com/office/powerpoint/2010/main" val="2083859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ic_Empty_Title &amp; Green Lin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160BB89-FE2F-9446-8968-2C49340941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477077"/>
            <a:ext cx="915228" cy="354282"/>
          </a:xfrm>
          <a:prstGeom prst="rect">
            <a:avLst/>
          </a:prstGeom>
        </p:spPr>
      </p:pic>
      <p:pic>
        <p:nvPicPr>
          <p:cNvPr id="4" name="Graphic 3">
            <a:extLst>
              <a:ext uri="{FF2B5EF4-FFF2-40B4-BE49-F238E27FC236}">
                <a16:creationId xmlns:a16="http://schemas.microsoft.com/office/drawing/2014/main" id="{150AF2DD-21B7-2B49-A08A-937BEA39DE7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5" name="TextBox 4">
            <a:extLst>
              <a:ext uri="{FF2B5EF4-FFF2-40B4-BE49-F238E27FC236}">
                <a16:creationId xmlns:a16="http://schemas.microsoft.com/office/drawing/2014/main" id="{310E478F-3450-F145-AFD2-F789333D73A4}"/>
              </a:ext>
            </a:extLst>
          </p:cNvPr>
          <p:cNvSpPr txBox="1"/>
          <p:nvPr userDrawn="1"/>
        </p:nvSpPr>
        <p:spPr>
          <a:xfrm>
            <a:off x="764484" y="6098432"/>
            <a:ext cx="467968" cy="246221"/>
          </a:xfrm>
          <a:prstGeom prst="rect">
            <a:avLst/>
          </a:prstGeom>
          <a:noFill/>
        </p:spPr>
        <p:txBody>
          <a:bodyPr wrap="square" rtlCol="0" anchor="ctr">
            <a:spAutoFit/>
          </a:bodyPr>
          <a:lstStyle/>
          <a:p>
            <a:pPr lvl="0" algn="ctr"/>
            <a:fld id="{477AC99D-27FF-B146-94A2-2C0EAB9E067D}" type="slidenum">
              <a:rPr lang="en-GB" sz="1000" b="1" i="0" smtClean="0">
                <a:solidFill>
                  <a:schemeClr val="bg1"/>
                </a:solidFill>
                <a:latin typeface="Century Gothic" panose="020B0502020202020204" pitchFamily="34" charset="0"/>
              </a:rPr>
              <a:pPr lvl="0" algn="ctr"/>
              <a:t>‹#›</a:t>
            </a:fld>
            <a:endParaRPr lang="en-GB" sz="1000" b="1" i="0">
              <a:solidFill>
                <a:schemeClr val="bg1"/>
              </a:solidFill>
              <a:latin typeface="Century Gothic" panose="020B0502020202020204" pitchFamily="34" charset="0"/>
            </a:endParaRPr>
          </a:p>
        </p:txBody>
      </p:sp>
      <p:grpSp>
        <p:nvGrpSpPr>
          <p:cNvPr id="12" name="Group 11">
            <a:extLst>
              <a:ext uri="{FF2B5EF4-FFF2-40B4-BE49-F238E27FC236}">
                <a16:creationId xmlns:a16="http://schemas.microsoft.com/office/drawing/2014/main" id="{05BBB6B4-1CD4-F04B-B3EE-A36AAE15B0BC}"/>
              </a:ext>
            </a:extLst>
          </p:cNvPr>
          <p:cNvGrpSpPr/>
          <p:nvPr userDrawn="1"/>
        </p:nvGrpSpPr>
        <p:grpSpPr>
          <a:xfrm rot="5400000">
            <a:off x="5560961" y="331836"/>
            <a:ext cx="1070074" cy="406401"/>
            <a:chOff x="3648630" y="1397156"/>
            <a:chExt cx="1070074" cy="406401"/>
          </a:xfrm>
        </p:grpSpPr>
        <p:pic>
          <p:nvPicPr>
            <p:cNvPr id="13" name="Graphic 12">
              <a:extLst>
                <a:ext uri="{FF2B5EF4-FFF2-40B4-BE49-F238E27FC236}">
                  <a16:creationId xmlns:a16="http://schemas.microsoft.com/office/drawing/2014/main" id="{D1173DDD-F89B-774F-85F7-31015B6FE9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9603" y="1397156"/>
              <a:ext cx="419101" cy="406401"/>
            </a:xfrm>
            <a:prstGeom prst="rect">
              <a:avLst/>
            </a:prstGeom>
          </p:spPr>
        </p:pic>
        <p:cxnSp>
          <p:nvCxnSpPr>
            <p:cNvPr id="14" name="Straight Connector 13">
              <a:extLst>
                <a:ext uri="{FF2B5EF4-FFF2-40B4-BE49-F238E27FC236}">
                  <a16:creationId xmlns:a16="http://schemas.microsoft.com/office/drawing/2014/main" id="{AEA88377-72DA-554E-B45A-65785642310F}"/>
                </a:ext>
              </a:extLst>
            </p:cNvPr>
            <p:cNvCxnSpPr>
              <a:cxnSpLocks/>
              <a:stCxn id="13" idx="1"/>
            </p:cNvCxnSpPr>
            <p:nvPr/>
          </p:nvCxnSpPr>
          <p:spPr>
            <a:xfrm rot="16200000" flipV="1">
              <a:off x="3974117" y="1274870"/>
              <a:ext cx="0" cy="650973"/>
            </a:xfrm>
            <a:prstGeom prst="line">
              <a:avLst/>
            </a:prstGeom>
          </p:spPr>
          <p:style>
            <a:lnRef idx="1">
              <a:schemeClr val="accent3"/>
            </a:lnRef>
            <a:fillRef idx="0">
              <a:schemeClr val="accent3"/>
            </a:fillRef>
            <a:effectRef idx="0">
              <a:schemeClr val="accent3"/>
            </a:effectRef>
            <a:fontRef idx="minor">
              <a:schemeClr val="tx1"/>
            </a:fontRef>
          </p:style>
        </p:cxnSp>
      </p:grpSp>
      <p:sp>
        <p:nvSpPr>
          <p:cNvPr id="15" name="Text Placeholder 2">
            <a:extLst>
              <a:ext uri="{FF2B5EF4-FFF2-40B4-BE49-F238E27FC236}">
                <a16:creationId xmlns:a16="http://schemas.microsoft.com/office/drawing/2014/main" id="{0C9259D9-BA33-94D1-ED04-5FB517915EFC}"/>
              </a:ext>
            </a:extLst>
          </p:cNvPr>
          <p:cNvSpPr>
            <a:spLocks noGrp="1"/>
          </p:cNvSpPr>
          <p:nvPr>
            <p:ph type="body" sz="quarter" idx="11" hasCustomPrompt="1"/>
          </p:nvPr>
        </p:nvSpPr>
        <p:spPr>
          <a:xfrm>
            <a:off x="1079487" y="1162839"/>
            <a:ext cx="10033022" cy="390571"/>
          </a:xfrm>
          <a:prstGeom prst="rect">
            <a:avLst/>
          </a:prstGeom>
        </p:spPr>
        <p:txBody>
          <a:bodyPr lIns="0" tIns="0" rIns="0" bIns="0" anchor="ctr">
            <a:normAutofit/>
          </a:bodyPr>
          <a:lstStyle>
            <a:lvl1pPr marL="0" indent="0" algn="ctr">
              <a:lnSpc>
                <a:spcPct val="100000"/>
              </a:lnSpc>
              <a:spcBef>
                <a:spcPts val="0"/>
              </a:spcBef>
              <a:buNone/>
              <a:defRPr sz="2400" b="1">
                <a:solidFill>
                  <a:schemeClr val="tx2"/>
                </a:solidFill>
              </a:defRPr>
            </a:lvl1pPr>
          </a:lstStyle>
          <a:p>
            <a:pPr lvl="0"/>
            <a:r>
              <a:rPr lang="en-GB" dirty="0"/>
              <a:t>Insert title here</a:t>
            </a:r>
          </a:p>
        </p:txBody>
      </p:sp>
      <p:pic>
        <p:nvPicPr>
          <p:cNvPr id="11" name="Picture 10" descr="Shape&#10;&#10;Description automatically generated">
            <a:extLst>
              <a:ext uri="{FF2B5EF4-FFF2-40B4-BE49-F238E27FC236}">
                <a16:creationId xmlns:a16="http://schemas.microsoft.com/office/drawing/2014/main" id="{D3556251-FD1F-762B-0894-71505FCBFCC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10561309" y="5746267"/>
            <a:ext cx="769353" cy="1196771"/>
          </a:xfrm>
          <a:prstGeom prst="rect">
            <a:avLst/>
          </a:prstGeom>
        </p:spPr>
      </p:pic>
      <p:pic>
        <p:nvPicPr>
          <p:cNvPr id="18" name="Graphic 17">
            <a:extLst>
              <a:ext uri="{FF2B5EF4-FFF2-40B4-BE49-F238E27FC236}">
                <a16:creationId xmlns:a16="http://schemas.microsoft.com/office/drawing/2014/main" id="{1ABC342D-36ED-94F3-32A3-AAC30E73DC4B}"/>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21481" y="6244108"/>
            <a:ext cx="144000" cy="144000"/>
          </a:xfrm>
          <a:prstGeom prst="rect">
            <a:avLst/>
          </a:prstGeom>
        </p:spPr>
      </p:pic>
      <p:sp>
        <p:nvSpPr>
          <p:cNvPr id="19" name="TextBox 18">
            <a:hlinkClick r:id="rId11"/>
            <a:extLst>
              <a:ext uri="{FF2B5EF4-FFF2-40B4-BE49-F238E27FC236}">
                <a16:creationId xmlns:a16="http://schemas.microsoft.com/office/drawing/2014/main" id="{C1AB882C-A7ED-B4E2-349B-D0438379C0D8}"/>
              </a:ext>
            </a:extLst>
          </p:cNvPr>
          <p:cNvSpPr txBox="1"/>
          <p:nvPr userDrawn="1"/>
        </p:nvSpPr>
        <p:spPr>
          <a:xfrm>
            <a:off x="9448800" y="6215533"/>
            <a:ext cx="805347" cy="215444"/>
          </a:xfrm>
          <a:prstGeom prst="rect">
            <a:avLst/>
          </a:prstGeom>
          <a:noFill/>
        </p:spPr>
        <p:txBody>
          <a:bodyPr wrap="square" lIns="0" rIns="0" rtlCol="0">
            <a:spAutoFit/>
          </a:bodyPr>
          <a:lstStyle/>
          <a:p>
            <a:pPr algn="r">
              <a:lnSpc>
                <a:spcPct val="80000"/>
              </a:lnSpc>
            </a:pPr>
            <a:r>
              <a:rPr lang="en-US" sz="1000" b="0" dirty="0">
                <a:solidFill>
                  <a:schemeClr val="tx2"/>
                </a:solidFill>
                <a:latin typeface="+mj-lt"/>
                <a:ea typeface="Montserrat SemiBold" charset="0"/>
                <a:cs typeface="Montserrat SemiBold" charset="0"/>
              </a:rPr>
              <a:t>www.linx.net</a:t>
            </a:r>
          </a:p>
        </p:txBody>
      </p:sp>
    </p:spTree>
    <p:extLst>
      <p:ext uri="{BB962C8B-B14F-4D97-AF65-F5344CB8AC3E}">
        <p14:creationId xmlns:p14="http://schemas.microsoft.com/office/powerpoint/2010/main" val="3352513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ic_Tex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160BB89-FE2F-9446-8968-2C49340941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477077"/>
            <a:ext cx="915228" cy="354282"/>
          </a:xfrm>
          <a:prstGeom prst="rect">
            <a:avLst/>
          </a:prstGeom>
        </p:spPr>
      </p:pic>
      <p:pic>
        <p:nvPicPr>
          <p:cNvPr id="4" name="Graphic 3">
            <a:extLst>
              <a:ext uri="{FF2B5EF4-FFF2-40B4-BE49-F238E27FC236}">
                <a16:creationId xmlns:a16="http://schemas.microsoft.com/office/drawing/2014/main" id="{150AF2DD-21B7-2B49-A08A-937BEA39DE7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5" name="TextBox 4">
            <a:extLst>
              <a:ext uri="{FF2B5EF4-FFF2-40B4-BE49-F238E27FC236}">
                <a16:creationId xmlns:a16="http://schemas.microsoft.com/office/drawing/2014/main" id="{310E478F-3450-F145-AFD2-F789333D73A4}"/>
              </a:ext>
            </a:extLst>
          </p:cNvPr>
          <p:cNvSpPr txBox="1"/>
          <p:nvPr userDrawn="1"/>
        </p:nvSpPr>
        <p:spPr>
          <a:xfrm>
            <a:off x="764484" y="6098432"/>
            <a:ext cx="467968" cy="246221"/>
          </a:xfrm>
          <a:prstGeom prst="rect">
            <a:avLst/>
          </a:prstGeom>
          <a:noFill/>
        </p:spPr>
        <p:txBody>
          <a:bodyPr wrap="square" rtlCol="0" anchor="ctr">
            <a:spAutoFit/>
          </a:bodyPr>
          <a:lstStyle/>
          <a:p>
            <a:pPr lvl="0" algn="ctr">
              <a:lnSpc>
                <a:spcPct val="100000"/>
              </a:lnSpc>
            </a:pPr>
            <a:fld id="{477AC99D-27FF-B146-94A2-2C0EAB9E067D}" type="slidenum">
              <a:rPr lang="en-GB" sz="1000" b="1" i="0" smtClean="0">
                <a:solidFill>
                  <a:schemeClr val="bg1"/>
                </a:solidFill>
                <a:latin typeface="Century Gothic" panose="020B0502020202020204" pitchFamily="34" charset="0"/>
              </a:rPr>
              <a:pPr lvl="0" algn="ctr">
                <a:lnSpc>
                  <a:spcPct val="100000"/>
                </a:lnSpc>
              </a:pPr>
              <a:t>‹#›</a:t>
            </a:fld>
            <a:endParaRPr lang="en-GB" sz="1000" b="1" i="0">
              <a:solidFill>
                <a:schemeClr val="bg1"/>
              </a:solidFill>
              <a:latin typeface="Century Gothic" panose="020B0502020202020204" pitchFamily="34" charset="0"/>
            </a:endParaRPr>
          </a:p>
        </p:txBody>
      </p:sp>
      <p:pic>
        <p:nvPicPr>
          <p:cNvPr id="8" name="Graphic 7">
            <a:extLst>
              <a:ext uri="{FF2B5EF4-FFF2-40B4-BE49-F238E27FC236}">
                <a16:creationId xmlns:a16="http://schemas.microsoft.com/office/drawing/2014/main" id="{FA151C21-F98E-C045-9C7D-CF74946DFC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477077"/>
            <a:ext cx="915228" cy="354282"/>
          </a:xfrm>
          <a:prstGeom prst="rect">
            <a:avLst/>
          </a:prstGeom>
        </p:spPr>
      </p:pic>
      <p:pic>
        <p:nvPicPr>
          <p:cNvPr id="9" name="Graphic 8">
            <a:extLst>
              <a:ext uri="{FF2B5EF4-FFF2-40B4-BE49-F238E27FC236}">
                <a16:creationId xmlns:a16="http://schemas.microsoft.com/office/drawing/2014/main" id="{C1EB5912-6A0F-704B-B037-D5BB38F3DF1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10" name="TextBox 9">
            <a:extLst>
              <a:ext uri="{FF2B5EF4-FFF2-40B4-BE49-F238E27FC236}">
                <a16:creationId xmlns:a16="http://schemas.microsoft.com/office/drawing/2014/main" id="{011DA3B0-086C-294F-BED1-6FFEAA7C63C4}"/>
              </a:ext>
            </a:extLst>
          </p:cNvPr>
          <p:cNvSpPr txBox="1"/>
          <p:nvPr userDrawn="1"/>
        </p:nvSpPr>
        <p:spPr>
          <a:xfrm>
            <a:off x="764484" y="6098432"/>
            <a:ext cx="467968" cy="246221"/>
          </a:xfrm>
          <a:prstGeom prst="rect">
            <a:avLst/>
          </a:prstGeom>
          <a:noFill/>
        </p:spPr>
        <p:txBody>
          <a:bodyPr wrap="square" rtlCol="0" anchor="ctr">
            <a:spAutoFit/>
          </a:bodyPr>
          <a:lstStyle/>
          <a:p>
            <a:pPr lvl="0" algn="ctr">
              <a:lnSpc>
                <a:spcPct val="100000"/>
              </a:lnSpc>
            </a:pPr>
            <a:fld id="{477AC99D-27FF-B146-94A2-2C0EAB9E067D}" type="slidenum">
              <a:rPr lang="en-GB" sz="1000" b="1" i="0" smtClean="0">
                <a:solidFill>
                  <a:schemeClr val="bg1"/>
                </a:solidFill>
                <a:latin typeface="Century Gothic" panose="020B0502020202020204" pitchFamily="34" charset="0"/>
              </a:rPr>
              <a:pPr lvl="0" algn="ctr">
                <a:lnSpc>
                  <a:spcPct val="100000"/>
                </a:lnSpc>
              </a:pPr>
              <a:t>‹#›</a:t>
            </a:fld>
            <a:endParaRPr lang="en-GB" sz="1000" b="1" i="0">
              <a:solidFill>
                <a:schemeClr val="bg1"/>
              </a:solidFill>
              <a:latin typeface="Century Gothic" panose="020B0502020202020204" pitchFamily="34" charset="0"/>
            </a:endParaRPr>
          </a:p>
        </p:txBody>
      </p:sp>
      <p:grpSp>
        <p:nvGrpSpPr>
          <p:cNvPr id="12" name="Group 11">
            <a:extLst>
              <a:ext uri="{FF2B5EF4-FFF2-40B4-BE49-F238E27FC236}">
                <a16:creationId xmlns:a16="http://schemas.microsoft.com/office/drawing/2014/main" id="{05BBB6B4-1CD4-F04B-B3EE-A36AAE15B0BC}"/>
              </a:ext>
            </a:extLst>
          </p:cNvPr>
          <p:cNvGrpSpPr/>
          <p:nvPr userDrawn="1"/>
        </p:nvGrpSpPr>
        <p:grpSpPr>
          <a:xfrm rot="5400000">
            <a:off x="5560961" y="331836"/>
            <a:ext cx="1070074" cy="406401"/>
            <a:chOff x="3648630" y="1397156"/>
            <a:chExt cx="1070074" cy="406401"/>
          </a:xfrm>
        </p:grpSpPr>
        <p:pic>
          <p:nvPicPr>
            <p:cNvPr id="13" name="Graphic 12">
              <a:extLst>
                <a:ext uri="{FF2B5EF4-FFF2-40B4-BE49-F238E27FC236}">
                  <a16:creationId xmlns:a16="http://schemas.microsoft.com/office/drawing/2014/main" id="{D1173DDD-F89B-774F-85F7-31015B6FE9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9603" y="1397156"/>
              <a:ext cx="419101" cy="406401"/>
            </a:xfrm>
            <a:prstGeom prst="rect">
              <a:avLst/>
            </a:prstGeom>
          </p:spPr>
        </p:pic>
        <p:cxnSp>
          <p:nvCxnSpPr>
            <p:cNvPr id="14" name="Straight Connector 13">
              <a:extLst>
                <a:ext uri="{FF2B5EF4-FFF2-40B4-BE49-F238E27FC236}">
                  <a16:creationId xmlns:a16="http://schemas.microsoft.com/office/drawing/2014/main" id="{AEA88377-72DA-554E-B45A-65785642310F}"/>
                </a:ext>
              </a:extLst>
            </p:cNvPr>
            <p:cNvCxnSpPr>
              <a:cxnSpLocks/>
              <a:stCxn id="13" idx="1"/>
            </p:cNvCxnSpPr>
            <p:nvPr/>
          </p:nvCxnSpPr>
          <p:spPr>
            <a:xfrm rot="16200000" flipV="1">
              <a:off x="3974117" y="1274870"/>
              <a:ext cx="0" cy="650973"/>
            </a:xfrm>
            <a:prstGeom prst="line">
              <a:avLst/>
            </a:prstGeom>
          </p:spPr>
          <p:style>
            <a:lnRef idx="1">
              <a:schemeClr val="accent3"/>
            </a:lnRef>
            <a:fillRef idx="0">
              <a:schemeClr val="accent3"/>
            </a:fillRef>
            <a:effectRef idx="0">
              <a:schemeClr val="accent3"/>
            </a:effectRef>
            <a:fontRef idx="minor">
              <a:schemeClr val="tx1"/>
            </a:fontRef>
          </p:style>
        </p:cxnSp>
      </p:grpSp>
      <p:sp>
        <p:nvSpPr>
          <p:cNvPr id="19" name="Text Placeholder 2">
            <a:extLst>
              <a:ext uri="{FF2B5EF4-FFF2-40B4-BE49-F238E27FC236}">
                <a16:creationId xmlns:a16="http://schemas.microsoft.com/office/drawing/2014/main" id="{BF8BBE4E-B0B4-2BBD-9C84-15DF4E388F44}"/>
              </a:ext>
            </a:extLst>
          </p:cNvPr>
          <p:cNvSpPr>
            <a:spLocks noGrp="1"/>
          </p:cNvSpPr>
          <p:nvPr>
            <p:ph type="body" sz="quarter" idx="11" hasCustomPrompt="1"/>
          </p:nvPr>
        </p:nvSpPr>
        <p:spPr>
          <a:xfrm>
            <a:off x="1079487" y="1162839"/>
            <a:ext cx="10033022" cy="390571"/>
          </a:xfrm>
          <a:prstGeom prst="rect">
            <a:avLst/>
          </a:prstGeom>
        </p:spPr>
        <p:txBody>
          <a:bodyPr lIns="0" tIns="0" rIns="0" bIns="0" anchor="ctr">
            <a:normAutofit/>
          </a:bodyPr>
          <a:lstStyle>
            <a:lvl1pPr marL="0" indent="0" algn="ctr">
              <a:lnSpc>
                <a:spcPct val="100000"/>
              </a:lnSpc>
              <a:spcBef>
                <a:spcPts val="0"/>
              </a:spcBef>
              <a:buNone/>
              <a:defRPr sz="2400" b="1">
                <a:solidFill>
                  <a:schemeClr val="tx2"/>
                </a:solidFill>
              </a:defRPr>
            </a:lvl1pPr>
          </a:lstStyle>
          <a:p>
            <a:pPr lvl="0"/>
            <a:r>
              <a:rPr lang="en-GB" dirty="0"/>
              <a:t>Insert title here</a:t>
            </a:r>
          </a:p>
        </p:txBody>
      </p:sp>
      <p:sp>
        <p:nvSpPr>
          <p:cNvPr id="18" name="Text Placeholder 17">
            <a:extLst>
              <a:ext uri="{FF2B5EF4-FFF2-40B4-BE49-F238E27FC236}">
                <a16:creationId xmlns:a16="http://schemas.microsoft.com/office/drawing/2014/main" id="{411EA33D-916D-6DEE-C08E-222910900C57}"/>
              </a:ext>
            </a:extLst>
          </p:cNvPr>
          <p:cNvSpPr>
            <a:spLocks noGrp="1"/>
          </p:cNvSpPr>
          <p:nvPr>
            <p:ph type="body" sz="quarter" idx="12"/>
          </p:nvPr>
        </p:nvSpPr>
        <p:spPr>
          <a:xfrm>
            <a:off x="1079500" y="1728788"/>
            <a:ext cx="10033000" cy="3965575"/>
          </a:xfrm>
          <a:prstGeom prst="rect">
            <a:avLst/>
          </a:prstGeom>
        </p:spPr>
        <p:txBody>
          <a:bodyPr>
            <a:normAutofit/>
          </a:bodyPr>
          <a:lstStyle>
            <a:lvl1pPr>
              <a:buClr>
                <a:schemeClr val="accent1"/>
              </a:buClr>
              <a:defRPr sz="2000"/>
            </a:lvl1pPr>
            <a:lvl2pPr>
              <a:buClr>
                <a:schemeClr val="accent1"/>
              </a:buClr>
              <a:defRPr sz="1800"/>
            </a:lvl2pPr>
            <a:lvl3pPr>
              <a:buClr>
                <a:schemeClr val="accent1"/>
              </a:buClr>
              <a:defRPr sz="1800"/>
            </a:lvl3pPr>
            <a:lvl4pPr>
              <a:buClr>
                <a:schemeClr val="accent1"/>
              </a:buClr>
              <a:defRPr sz="1800"/>
            </a:lvl4pPr>
            <a:lvl5pPr>
              <a:buClr>
                <a:schemeClr val="accent1"/>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15" name="Picture 14" descr="Shape&#10;&#10;Description automatically generated">
            <a:extLst>
              <a:ext uri="{FF2B5EF4-FFF2-40B4-BE49-F238E27FC236}">
                <a16:creationId xmlns:a16="http://schemas.microsoft.com/office/drawing/2014/main" id="{CC133A0D-AA07-C507-7D08-3136C54D20A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10561309" y="5746267"/>
            <a:ext cx="769353" cy="1196771"/>
          </a:xfrm>
          <a:prstGeom prst="rect">
            <a:avLst/>
          </a:prstGeom>
        </p:spPr>
      </p:pic>
      <p:pic>
        <p:nvPicPr>
          <p:cNvPr id="20" name="Graphic 19">
            <a:extLst>
              <a:ext uri="{FF2B5EF4-FFF2-40B4-BE49-F238E27FC236}">
                <a16:creationId xmlns:a16="http://schemas.microsoft.com/office/drawing/2014/main" id="{54325051-2E7A-3849-F99F-C3F8D643B604}"/>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21481" y="6244108"/>
            <a:ext cx="144000" cy="144000"/>
          </a:xfrm>
          <a:prstGeom prst="rect">
            <a:avLst/>
          </a:prstGeom>
        </p:spPr>
      </p:pic>
      <p:sp>
        <p:nvSpPr>
          <p:cNvPr id="21" name="TextBox 20">
            <a:hlinkClick r:id="rId11"/>
            <a:extLst>
              <a:ext uri="{FF2B5EF4-FFF2-40B4-BE49-F238E27FC236}">
                <a16:creationId xmlns:a16="http://schemas.microsoft.com/office/drawing/2014/main" id="{DCB88B19-9E71-D21C-A385-168508A0C392}"/>
              </a:ext>
            </a:extLst>
          </p:cNvPr>
          <p:cNvSpPr txBox="1"/>
          <p:nvPr userDrawn="1"/>
        </p:nvSpPr>
        <p:spPr>
          <a:xfrm>
            <a:off x="9448800" y="6215533"/>
            <a:ext cx="805347" cy="215444"/>
          </a:xfrm>
          <a:prstGeom prst="rect">
            <a:avLst/>
          </a:prstGeom>
          <a:noFill/>
        </p:spPr>
        <p:txBody>
          <a:bodyPr wrap="square" lIns="0" rIns="0" rtlCol="0">
            <a:spAutoFit/>
          </a:bodyPr>
          <a:lstStyle/>
          <a:p>
            <a:pPr algn="r">
              <a:lnSpc>
                <a:spcPct val="80000"/>
              </a:lnSpc>
            </a:pPr>
            <a:r>
              <a:rPr lang="en-US" sz="1000" b="0" dirty="0">
                <a:solidFill>
                  <a:schemeClr val="tx2"/>
                </a:solidFill>
                <a:latin typeface="+mj-lt"/>
                <a:ea typeface="Montserrat SemiBold" charset="0"/>
                <a:cs typeface="Montserrat SemiBold" charset="0"/>
              </a:rPr>
              <a:t>www.linx.net</a:t>
            </a:r>
          </a:p>
        </p:txBody>
      </p:sp>
    </p:spTree>
    <p:extLst>
      <p:ext uri="{BB962C8B-B14F-4D97-AF65-F5344CB8AC3E}">
        <p14:creationId xmlns:p14="http://schemas.microsoft.com/office/powerpoint/2010/main" val="3186832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neric_Bullet List 1 Colum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160BB89-FE2F-9446-8968-2C49340941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477077"/>
            <a:ext cx="915228" cy="354282"/>
          </a:xfrm>
          <a:prstGeom prst="rect">
            <a:avLst/>
          </a:prstGeom>
        </p:spPr>
      </p:pic>
      <p:pic>
        <p:nvPicPr>
          <p:cNvPr id="4" name="Graphic 3">
            <a:extLst>
              <a:ext uri="{FF2B5EF4-FFF2-40B4-BE49-F238E27FC236}">
                <a16:creationId xmlns:a16="http://schemas.microsoft.com/office/drawing/2014/main" id="{150AF2DD-21B7-2B49-A08A-937BEA39DE7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5" name="TextBox 4">
            <a:extLst>
              <a:ext uri="{FF2B5EF4-FFF2-40B4-BE49-F238E27FC236}">
                <a16:creationId xmlns:a16="http://schemas.microsoft.com/office/drawing/2014/main" id="{310E478F-3450-F145-AFD2-F789333D73A4}"/>
              </a:ext>
            </a:extLst>
          </p:cNvPr>
          <p:cNvSpPr txBox="1"/>
          <p:nvPr userDrawn="1"/>
        </p:nvSpPr>
        <p:spPr>
          <a:xfrm>
            <a:off x="764484" y="6098432"/>
            <a:ext cx="467968" cy="246221"/>
          </a:xfrm>
          <a:prstGeom prst="rect">
            <a:avLst/>
          </a:prstGeom>
          <a:noFill/>
        </p:spPr>
        <p:txBody>
          <a:bodyPr wrap="square" rtlCol="0" anchor="ctr">
            <a:spAutoFit/>
          </a:bodyPr>
          <a:lstStyle/>
          <a:p>
            <a:pPr lvl="0" algn="ctr">
              <a:lnSpc>
                <a:spcPct val="100000"/>
              </a:lnSpc>
            </a:pPr>
            <a:fld id="{477AC99D-27FF-B146-94A2-2C0EAB9E067D}" type="slidenum">
              <a:rPr lang="en-GB" sz="1000" b="1" i="0" smtClean="0">
                <a:solidFill>
                  <a:schemeClr val="bg1"/>
                </a:solidFill>
                <a:latin typeface="Century Gothic" panose="020B0502020202020204" pitchFamily="34" charset="0"/>
              </a:rPr>
              <a:pPr lvl="0" algn="ctr">
                <a:lnSpc>
                  <a:spcPct val="100000"/>
                </a:lnSpc>
              </a:pPr>
              <a:t>‹#›</a:t>
            </a:fld>
            <a:endParaRPr lang="en-GB" sz="1000" b="1" i="0">
              <a:solidFill>
                <a:schemeClr val="bg1"/>
              </a:solidFill>
              <a:latin typeface="Century Gothic" panose="020B0502020202020204" pitchFamily="34" charset="0"/>
            </a:endParaRPr>
          </a:p>
        </p:txBody>
      </p:sp>
      <p:pic>
        <p:nvPicPr>
          <p:cNvPr id="8" name="Graphic 7">
            <a:extLst>
              <a:ext uri="{FF2B5EF4-FFF2-40B4-BE49-F238E27FC236}">
                <a16:creationId xmlns:a16="http://schemas.microsoft.com/office/drawing/2014/main" id="{FA151C21-F98E-C045-9C7D-CF74946DFC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477077"/>
            <a:ext cx="915228" cy="354282"/>
          </a:xfrm>
          <a:prstGeom prst="rect">
            <a:avLst/>
          </a:prstGeom>
        </p:spPr>
      </p:pic>
      <p:pic>
        <p:nvPicPr>
          <p:cNvPr id="9" name="Graphic 8">
            <a:extLst>
              <a:ext uri="{FF2B5EF4-FFF2-40B4-BE49-F238E27FC236}">
                <a16:creationId xmlns:a16="http://schemas.microsoft.com/office/drawing/2014/main" id="{C1EB5912-6A0F-704B-B037-D5BB38F3DF1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10" name="TextBox 9">
            <a:extLst>
              <a:ext uri="{FF2B5EF4-FFF2-40B4-BE49-F238E27FC236}">
                <a16:creationId xmlns:a16="http://schemas.microsoft.com/office/drawing/2014/main" id="{011DA3B0-086C-294F-BED1-6FFEAA7C63C4}"/>
              </a:ext>
            </a:extLst>
          </p:cNvPr>
          <p:cNvSpPr txBox="1"/>
          <p:nvPr userDrawn="1"/>
        </p:nvSpPr>
        <p:spPr>
          <a:xfrm>
            <a:off x="764484" y="6098432"/>
            <a:ext cx="467968" cy="246221"/>
          </a:xfrm>
          <a:prstGeom prst="rect">
            <a:avLst/>
          </a:prstGeom>
          <a:noFill/>
        </p:spPr>
        <p:txBody>
          <a:bodyPr wrap="square" rtlCol="0" anchor="ctr">
            <a:spAutoFit/>
          </a:bodyPr>
          <a:lstStyle/>
          <a:p>
            <a:pPr lvl="0" algn="ctr">
              <a:lnSpc>
                <a:spcPct val="100000"/>
              </a:lnSpc>
            </a:pPr>
            <a:fld id="{477AC99D-27FF-B146-94A2-2C0EAB9E067D}" type="slidenum">
              <a:rPr lang="en-GB" sz="1000" b="1" i="0" smtClean="0">
                <a:solidFill>
                  <a:schemeClr val="bg1"/>
                </a:solidFill>
                <a:latin typeface="Century Gothic" panose="020B0502020202020204" pitchFamily="34" charset="0"/>
              </a:rPr>
              <a:pPr lvl="0" algn="ctr">
                <a:lnSpc>
                  <a:spcPct val="100000"/>
                </a:lnSpc>
              </a:pPr>
              <a:t>‹#›</a:t>
            </a:fld>
            <a:endParaRPr lang="en-GB" sz="1000" b="1" i="0">
              <a:solidFill>
                <a:schemeClr val="bg1"/>
              </a:solidFill>
              <a:latin typeface="Century Gothic" panose="020B0502020202020204" pitchFamily="34" charset="0"/>
            </a:endParaRPr>
          </a:p>
        </p:txBody>
      </p:sp>
      <p:grpSp>
        <p:nvGrpSpPr>
          <p:cNvPr id="12" name="Group 11">
            <a:extLst>
              <a:ext uri="{FF2B5EF4-FFF2-40B4-BE49-F238E27FC236}">
                <a16:creationId xmlns:a16="http://schemas.microsoft.com/office/drawing/2014/main" id="{05BBB6B4-1CD4-F04B-B3EE-A36AAE15B0BC}"/>
              </a:ext>
            </a:extLst>
          </p:cNvPr>
          <p:cNvGrpSpPr/>
          <p:nvPr userDrawn="1"/>
        </p:nvGrpSpPr>
        <p:grpSpPr>
          <a:xfrm rot="5400000">
            <a:off x="5560961" y="331836"/>
            <a:ext cx="1070074" cy="406401"/>
            <a:chOff x="3648630" y="1397156"/>
            <a:chExt cx="1070074" cy="406401"/>
          </a:xfrm>
        </p:grpSpPr>
        <p:pic>
          <p:nvPicPr>
            <p:cNvPr id="13" name="Graphic 12">
              <a:extLst>
                <a:ext uri="{FF2B5EF4-FFF2-40B4-BE49-F238E27FC236}">
                  <a16:creationId xmlns:a16="http://schemas.microsoft.com/office/drawing/2014/main" id="{D1173DDD-F89B-774F-85F7-31015B6FE9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9603" y="1397156"/>
              <a:ext cx="419101" cy="406401"/>
            </a:xfrm>
            <a:prstGeom prst="rect">
              <a:avLst/>
            </a:prstGeom>
          </p:spPr>
        </p:pic>
        <p:cxnSp>
          <p:nvCxnSpPr>
            <p:cNvPr id="14" name="Straight Connector 13">
              <a:extLst>
                <a:ext uri="{FF2B5EF4-FFF2-40B4-BE49-F238E27FC236}">
                  <a16:creationId xmlns:a16="http://schemas.microsoft.com/office/drawing/2014/main" id="{AEA88377-72DA-554E-B45A-65785642310F}"/>
                </a:ext>
              </a:extLst>
            </p:cNvPr>
            <p:cNvCxnSpPr>
              <a:cxnSpLocks/>
              <a:stCxn id="13" idx="1"/>
            </p:cNvCxnSpPr>
            <p:nvPr/>
          </p:nvCxnSpPr>
          <p:spPr>
            <a:xfrm rot="16200000" flipV="1">
              <a:off x="3974117" y="1274870"/>
              <a:ext cx="0" cy="650973"/>
            </a:xfrm>
            <a:prstGeom prst="line">
              <a:avLst/>
            </a:prstGeom>
          </p:spPr>
          <p:style>
            <a:lnRef idx="1">
              <a:schemeClr val="accent3"/>
            </a:lnRef>
            <a:fillRef idx="0">
              <a:schemeClr val="accent3"/>
            </a:fillRef>
            <a:effectRef idx="0">
              <a:schemeClr val="accent3"/>
            </a:effectRef>
            <a:fontRef idx="minor">
              <a:schemeClr val="tx1"/>
            </a:fontRef>
          </p:style>
        </p:cxnSp>
      </p:grpSp>
      <p:sp>
        <p:nvSpPr>
          <p:cNvPr id="23" name="Text Placeholder 2">
            <a:extLst>
              <a:ext uri="{FF2B5EF4-FFF2-40B4-BE49-F238E27FC236}">
                <a16:creationId xmlns:a16="http://schemas.microsoft.com/office/drawing/2014/main" id="{4C2EE15A-EA74-3018-542E-D05B3E7C5A9A}"/>
              </a:ext>
            </a:extLst>
          </p:cNvPr>
          <p:cNvSpPr>
            <a:spLocks noGrp="1"/>
          </p:cNvSpPr>
          <p:nvPr>
            <p:ph type="body" sz="quarter" idx="11" hasCustomPrompt="1"/>
          </p:nvPr>
        </p:nvSpPr>
        <p:spPr>
          <a:xfrm>
            <a:off x="1079487" y="1162839"/>
            <a:ext cx="10033022" cy="390571"/>
          </a:xfrm>
          <a:prstGeom prst="rect">
            <a:avLst/>
          </a:prstGeom>
        </p:spPr>
        <p:txBody>
          <a:bodyPr lIns="0" tIns="0" rIns="0" bIns="0" anchor="ctr">
            <a:normAutofit/>
          </a:bodyPr>
          <a:lstStyle>
            <a:lvl1pPr marL="0" indent="0" algn="ctr">
              <a:lnSpc>
                <a:spcPct val="100000"/>
              </a:lnSpc>
              <a:spcBef>
                <a:spcPts val="0"/>
              </a:spcBef>
              <a:buNone/>
              <a:defRPr sz="2400" b="1">
                <a:solidFill>
                  <a:schemeClr val="tx2"/>
                </a:solidFill>
              </a:defRPr>
            </a:lvl1pPr>
          </a:lstStyle>
          <a:p>
            <a:pPr lvl="0"/>
            <a:r>
              <a:rPr lang="en-GB" dirty="0"/>
              <a:t>Insert title here</a:t>
            </a:r>
          </a:p>
        </p:txBody>
      </p:sp>
      <p:sp>
        <p:nvSpPr>
          <p:cNvPr id="24" name="Text Placeholder 17">
            <a:extLst>
              <a:ext uri="{FF2B5EF4-FFF2-40B4-BE49-F238E27FC236}">
                <a16:creationId xmlns:a16="http://schemas.microsoft.com/office/drawing/2014/main" id="{F7BE3376-59BF-0860-DA30-41734E7AF575}"/>
              </a:ext>
            </a:extLst>
          </p:cNvPr>
          <p:cNvSpPr>
            <a:spLocks noGrp="1"/>
          </p:cNvSpPr>
          <p:nvPr>
            <p:ph type="body" sz="quarter" idx="12"/>
          </p:nvPr>
        </p:nvSpPr>
        <p:spPr>
          <a:xfrm>
            <a:off x="1079500" y="1728788"/>
            <a:ext cx="10033000" cy="3965575"/>
          </a:xfrm>
          <a:prstGeom prst="rect">
            <a:avLst/>
          </a:prstGeom>
        </p:spPr>
        <p:txBody>
          <a:bodyPr>
            <a:normAutofit/>
          </a:bodyPr>
          <a:lstStyle>
            <a:lvl1pPr>
              <a:buClr>
                <a:schemeClr val="accent1"/>
              </a:buClr>
              <a:defRPr sz="2000"/>
            </a:lvl1pPr>
            <a:lvl2pPr>
              <a:buClr>
                <a:schemeClr val="accent1"/>
              </a:buClr>
              <a:defRPr sz="1800"/>
            </a:lvl2pPr>
            <a:lvl3pPr>
              <a:buClr>
                <a:schemeClr val="accent1"/>
              </a:buClr>
              <a:defRPr sz="1800"/>
            </a:lvl3pPr>
            <a:lvl4pPr>
              <a:buClr>
                <a:schemeClr val="accent1"/>
              </a:buClr>
              <a:defRPr sz="1800"/>
            </a:lvl4pPr>
            <a:lvl5pPr>
              <a:buClr>
                <a:schemeClr val="accent1"/>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15" name="Picture 14" descr="Shape&#10;&#10;Description automatically generated">
            <a:extLst>
              <a:ext uri="{FF2B5EF4-FFF2-40B4-BE49-F238E27FC236}">
                <a16:creationId xmlns:a16="http://schemas.microsoft.com/office/drawing/2014/main" id="{8CADCB34-ACE7-70BF-574A-D1120B2427E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10561309" y="5746267"/>
            <a:ext cx="769353" cy="1196771"/>
          </a:xfrm>
          <a:prstGeom prst="rect">
            <a:avLst/>
          </a:prstGeom>
        </p:spPr>
      </p:pic>
      <p:pic>
        <p:nvPicPr>
          <p:cNvPr id="18" name="Graphic 17">
            <a:extLst>
              <a:ext uri="{FF2B5EF4-FFF2-40B4-BE49-F238E27FC236}">
                <a16:creationId xmlns:a16="http://schemas.microsoft.com/office/drawing/2014/main" id="{03266F8F-CF21-866A-065D-83674DF66D3B}"/>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21481" y="6244108"/>
            <a:ext cx="144000" cy="144000"/>
          </a:xfrm>
          <a:prstGeom prst="rect">
            <a:avLst/>
          </a:prstGeom>
        </p:spPr>
      </p:pic>
      <p:sp>
        <p:nvSpPr>
          <p:cNvPr id="19" name="TextBox 18">
            <a:hlinkClick r:id="rId11"/>
            <a:extLst>
              <a:ext uri="{FF2B5EF4-FFF2-40B4-BE49-F238E27FC236}">
                <a16:creationId xmlns:a16="http://schemas.microsoft.com/office/drawing/2014/main" id="{305029CF-80F3-ACDA-2242-AD5741B9230C}"/>
              </a:ext>
            </a:extLst>
          </p:cNvPr>
          <p:cNvSpPr txBox="1"/>
          <p:nvPr userDrawn="1"/>
        </p:nvSpPr>
        <p:spPr>
          <a:xfrm>
            <a:off x="9448800" y="6215533"/>
            <a:ext cx="805347" cy="215444"/>
          </a:xfrm>
          <a:prstGeom prst="rect">
            <a:avLst/>
          </a:prstGeom>
          <a:noFill/>
        </p:spPr>
        <p:txBody>
          <a:bodyPr wrap="square" lIns="0" rIns="0" rtlCol="0">
            <a:spAutoFit/>
          </a:bodyPr>
          <a:lstStyle/>
          <a:p>
            <a:pPr algn="r">
              <a:lnSpc>
                <a:spcPct val="80000"/>
              </a:lnSpc>
            </a:pPr>
            <a:r>
              <a:rPr lang="en-US" sz="1000" b="0" dirty="0">
                <a:solidFill>
                  <a:schemeClr val="tx2"/>
                </a:solidFill>
                <a:latin typeface="+mj-lt"/>
                <a:ea typeface="Montserrat SemiBold" charset="0"/>
                <a:cs typeface="Montserrat SemiBold" charset="0"/>
              </a:rPr>
              <a:t>www.linx.net</a:t>
            </a:r>
          </a:p>
        </p:txBody>
      </p:sp>
    </p:spTree>
    <p:extLst>
      <p:ext uri="{BB962C8B-B14F-4D97-AF65-F5344CB8AC3E}">
        <p14:creationId xmlns:p14="http://schemas.microsoft.com/office/powerpoint/2010/main" val="4058574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ic_Bullet List 2 Colum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160BB89-FE2F-9446-8968-2C49340941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477077"/>
            <a:ext cx="915228" cy="354282"/>
          </a:xfrm>
          <a:prstGeom prst="rect">
            <a:avLst/>
          </a:prstGeom>
        </p:spPr>
      </p:pic>
      <p:pic>
        <p:nvPicPr>
          <p:cNvPr id="4" name="Graphic 3">
            <a:extLst>
              <a:ext uri="{FF2B5EF4-FFF2-40B4-BE49-F238E27FC236}">
                <a16:creationId xmlns:a16="http://schemas.microsoft.com/office/drawing/2014/main" id="{150AF2DD-21B7-2B49-A08A-937BEA39DE7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5" name="TextBox 4">
            <a:extLst>
              <a:ext uri="{FF2B5EF4-FFF2-40B4-BE49-F238E27FC236}">
                <a16:creationId xmlns:a16="http://schemas.microsoft.com/office/drawing/2014/main" id="{310E478F-3450-F145-AFD2-F789333D73A4}"/>
              </a:ext>
            </a:extLst>
          </p:cNvPr>
          <p:cNvSpPr txBox="1"/>
          <p:nvPr userDrawn="1"/>
        </p:nvSpPr>
        <p:spPr>
          <a:xfrm>
            <a:off x="764484" y="6098432"/>
            <a:ext cx="467968" cy="246221"/>
          </a:xfrm>
          <a:prstGeom prst="rect">
            <a:avLst/>
          </a:prstGeom>
          <a:noFill/>
        </p:spPr>
        <p:txBody>
          <a:bodyPr wrap="square" rtlCol="0" anchor="ctr">
            <a:spAutoFit/>
          </a:bodyPr>
          <a:lstStyle/>
          <a:p>
            <a:pPr lvl="0" algn="ctr">
              <a:lnSpc>
                <a:spcPct val="100000"/>
              </a:lnSpc>
            </a:pPr>
            <a:fld id="{477AC99D-27FF-B146-94A2-2C0EAB9E067D}" type="slidenum">
              <a:rPr lang="en-GB" sz="1000" b="1" i="0" smtClean="0">
                <a:solidFill>
                  <a:schemeClr val="bg1"/>
                </a:solidFill>
                <a:latin typeface="Century Gothic" panose="020B0502020202020204" pitchFamily="34" charset="0"/>
              </a:rPr>
              <a:pPr lvl="0" algn="ctr">
                <a:lnSpc>
                  <a:spcPct val="100000"/>
                </a:lnSpc>
              </a:pPr>
              <a:t>‹#›</a:t>
            </a:fld>
            <a:endParaRPr lang="en-GB" sz="1000" b="1" i="0">
              <a:solidFill>
                <a:schemeClr val="bg1"/>
              </a:solidFill>
              <a:latin typeface="Century Gothic" panose="020B0502020202020204" pitchFamily="34" charset="0"/>
            </a:endParaRPr>
          </a:p>
        </p:txBody>
      </p:sp>
      <p:pic>
        <p:nvPicPr>
          <p:cNvPr id="8" name="Graphic 7">
            <a:extLst>
              <a:ext uri="{FF2B5EF4-FFF2-40B4-BE49-F238E27FC236}">
                <a16:creationId xmlns:a16="http://schemas.microsoft.com/office/drawing/2014/main" id="{FA151C21-F98E-C045-9C7D-CF74946DFC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477077"/>
            <a:ext cx="915228" cy="354282"/>
          </a:xfrm>
          <a:prstGeom prst="rect">
            <a:avLst/>
          </a:prstGeom>
        </p:spPr>
      </p:pic>
      <p:pic>
        <p:nvPicPr>
          <p:cNvPr id="9" name="Graphic 8">
            <a:extLst>
              <a:ext uri="{FF2B5EF4-FFF2-40B4-BE49-F238E27FC236}">
                <a16:creationId xmlns:a16="http://schemas.microsoft.com/office/drawing/2014/main" id="{C1EB5912-6A0F-704B-B037-D5BB38F3DF1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10" name="TextBox 9">
            <a:extLst>
              <a:ext uri="{FF2B5EF4-FFF2-40B4-BE49-F238E27FC236}">
                <a16:creationId xmlns:a16="http://schemas.microsoft.com/office/drawing/2014/main" id="{011DA3B0-086C-294F-BED1-6FFEAA7C63C4}"/>
              </a:ext>
            </a:extLst>
          </p:cNvPr>
          <p:cNvSpPr txBox="1"/>
          <p:nvPr userDrawn="1"/>
        </p:nvSpPr>
        <p:spPr>
          <a:xfrm>
            <a:off x="764484" y="6098432"/>
            <a:ext cx="467968" cy="246221"/>
          </a:xfrm>
          <a:prstGeom prst="rect">
            <a:avLst/>
          </a:prstGeom>
          <a:noFill/>
        </p:spPr>
        <p:txBody>
          <a:bodyPr wrap="square" rtlCol="0" anchor="ctr">
            <a:spAutoFit/>
          </a:bodyPr>
          <a:lstStyle/>
          <a:p>
            <a:pPr lvl="0" algn="ctr">
              <a:lnSpc>
                <a:spcPct val="100000"/>
              </a:lnSpc>
            </a:pPr>
            <a:fld id="{477AC99D-27FF-B146-94A2-2C0EAB9E067D}" type="slidenum">
              <a:rPr lang="en-GB" sz="1000" b="1" i="0" smtClean="0">
                <a:solidFill>
                  <a:schemeClr val="bg1"/>
                </a:solidFill>
                <a:latin typeface="Century Gothic" panose="020B0502020202020204" pitchFamily="34" charset="0"/>
              </a:rPr>
              <a:pPr lvl="0" algn="ctr">
                <a:lnSpc>
                  <a:spcPct val="100000"/>
                </a:lnSpc>
              </a:pPr>
              <a:t>‹#›</a:t>
            </a:fld>
            <a:endParaRPr lang="en-GB" sz="1000" b="1" i="0">
              <a:solidFill>
                <a:schemeClr val="bg1"/>
              </a:solidFill>
              <a:latin typeface="Century Gothic" panose="020B0502020202020204" pitchFamily="34" charset="0"/>
            </a:endParaRPr>
          </a:p>
        </p:txBody>
      </p:sp>
      <p:grpSp>
        <p:nvGrpSpPr>
          <p:cNvPr id="12" name="Group 11">
            <a:extLst>
              <a:ext uri="{FF2B5EF4-FFF2-40B4-BE49-F238E27FC236}">
                <a16:creationId xmlns:a16="http://schemas.microsoft.com/office/drawing/2014/main" id="{05BBB6B4-1CD4-F04B-B3EE-A36AAE15B0BC}"/>
              </a:ext>
            </a:extLst>
          </p:cNvPr>
          <p:cNvGrpSpPr/>
          <p:nvPr userDrawn="1"/>
        </p:nvGrpSpPr>
        <p:grpSpPr>
          <a:xfrm rot="5400000">
            <a:off x="5560961" y="331836"/>
            <a:ext cx="1070074" cy="406401"/>
            <a:chOff x="3648630" y="1397156"/>
            <a:chExt cx="1070074" cy="406401"/>
          </a:xfrm>
        </p:grpSpPr>
        <p:pic>
          <p:nvPicPr>
            <p:cNvPr id="13" name="Graphic 12">
              <a:extLst>
                <a:ext uri="{FF2B5EF4-FFF2-40B4-BE49-F238E27FC236}">
                  <a16:creationId xmlns:a16="http://schemas.microsoft.com/office/drawing/2014/main" id="{D1173DDD-F89B-774F-85F7-31015B6FE9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9603" y="1397156"/>
              <a:ext cx="419101" cy="406401"/>
            </a:xfrm>
            <a:prstGeom prst="rect">
              <a:avLst/>
            </a:prstGeom>
          </p:spPr>
        </p:pic>
        <p:cxnSp>
          <p:nvCxnSpPr>
            <p:cNvPr id="14" name="Straight Connector 13">
              <a:extLst>
                <a:ext uri="{FF2B5EF4-FFF2-40B4-BE49-F238E27FC236}">
                  <a16:creationId xmlns:a16="http://schemas.microsoft.com/office/drawing/2014/main" id="{AEA88377-72DA-554E-B45A-65785642310F}"/>
                </a:ext>
              </a:extLst>
            </p:cNvPr>
            <p:cNvCxnSpPr>
              <a:cxnSpLocks/>
              <a:stCxn id="13" idx="1"/>
            </p:cNvCxnSpPr>
            <p:nvPr/>
          </p:nvCxnSpPr>
          <p:spPr>
            <a:xfrm rot="16200000" flipV="1">
              <a:off x="3974117" y="1274870"/>
              <a:ext cx="0" cy="650973"/>
            </a:xfrm>
            <a:prstGeom prst="line">
              <a:avLst/>
            </a:prstGeom>
          </p:spPr>
          <p:style>
            <a:lnRef idx="1">
              <a:schemeClr val="accent3"/>
            </a:lnRef>
            <a:fillRef idx="0">
              <a:schemeClr val="accent3"/>
            </a:fillRef>
            <a:effectRef idx="0">
              <a:schemeClr val="accent3"/>
            </a:effectRef>
            <a:fontRef idx="minor">
              <a:schemeClr val="tx1"/>
            </a:fontRef>
          </p:style>
        </p:cxnSp>
      </p:grpSp>
      <p:sp>
        <p:nvSpPr>
          <p:cNvPr id="19" name="Text Placeholder 17">
            <a:extLst>
              <a:ext uri="{FF2B5EF4-FFF2-40B4-BE49-F238E27FC236}">
                <a16:creationId xmlns:a16="http://schemas.microsoft.com/office/drawing/2014/main" id="{9B903C39-C5E4-B87D-234B-69CBA47F4A75}"/>
              </a:ext>
            </a:extLst>
          </p:cNvPr>
          <p:cNvSpPr>
            <a:spLocks noGrp="1"/>
          </p:cNvSpPr>
          <p:nvPr>
            <p:ph type="body" sz="quarter" idx="12"/>
          </p:nvPr>
        </p:nvSpPr>
        <p:spPr>
          <a:xfrm>
            <a:off x="1079500" y="1728788"/>
            <a:ext cx="10033000" cy="3965575"/>
          </a:xfrm>
          <a:prstGeom prst="rect">
            <a:avLst/>
          </a:prstGeom>
        </p:spPr>
        <p:txBody>
          <a:bodyPr numCol="2">
            <a:normAutofit/>
          </a:bodyPr>
          <a:lstStyle>
            <a:lvl1pPr>
              <a:buClr>
                <a:schemeClr val="accent1"/>
              </a:buClr>
              <a:defRPr sz="2000"/>
            </a:lvl1pPr>
            <a:lvl2pPr>
              <a:buClr>
                <a:schemeClr val="accent1"/>
              </a:buClr>
              <a:defRPr sz="1800"/>
            </a:lvl2pPr>
            <a:lvl3pPr>
              <a:buClr>
                <a:schemeClr val="accent1"/>
              </a:buClr>
              <a:defRPr sz="1800"/>
            </a:lvl3pPr>
            <a:lvl4pPr>
              <a:buClr>
                <a:schemeClr val="accent1"/>
              </a:buClr>
              <a:defRPr sz="1800"/>
            </a:lvl4pPr>
            <a:lvl5pPr>
              <a:buClr>
                <a:schemeClr val="accent1"/>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3" name="Text Placeholder 2">
            <a:extLst>
              <a:ext uri="{FF2B5EF4-FFF2-40B4-BE49-F238E27FC236}">
                <a16:creationId xmlns:a16="http://schemas.microsoft.com/office/drawing/2014/main" id="{A6116DCF-263F-7809-9184-AB6299C49FD4}"/>
              </a:ext>
            </a:extLst>
          </p:cNvPr>
          <p:cNvSpPr>
            <a:spLocks noGrp="1"/>
          </p:cNvSpPr>
          <p:nvPr>
            <p:ph type="body" sz="quarter" idx="11" hasCustomPrompt="1"/>
          </p:nvPr>
        </p:nvSpPr>
        <p:spPr>
          <a:xfrm>
            <a:off x="1079487" y="1162839"/>
            <a:ext cx="10033022" cy="390571"/>
          </a:xfrm>
          <a:prstGeom prst="rect">
            <a:avLst/>
          </a:prstGeom>
        </p:spPr>
        <p:txBody>
          <a:bodyPr lIns="0" tIns="0" rIns="0" bIns="0" anchor="ctr">
            <a:normAutofit/>
          </a:bodyPr>
          <a:lstStyle>
            <a:lvl1pPr marL="0" indent="0" algn="ctr">
              <a:lnSpc>
                <a:spcPct val="100000"/>
              </a:lnSpc>
              <a:spcBef>
                <a:spcPts val="0"/>
              </a:spcBef>
              <a:buNone/>
              <a:defRPr sz="2400" b="1">
                <a:solidFill>
                  <a:schemeClr val="tx2"/>
                </a:solidFill>
              </a:defRPr>
            </a:lvl1pPr>
          </a:lstStyle>
          <a:p>
            <a:pPr lvl="0"/>
            <a:r>
              <a:rPr lang="en-GB" dirty="0"/>
              <a:t>Insert title here</a:t>
            </a:r>
          </a:p>
        </p:txBody>
      </p:sp>
      <p:pic>
        <p:nvPicPr>
          <p:cNvPr id="15" name="Picture 14" descr="Shape&#10;&#10;Description automatically generated">
            <a:extLst>
              <a:ext uri="{FF2B5EF4-FFF2-40B4-BE49-F238E27FC236}">
                <a16:creationId xmlns:a16="http://schemas.microsoft.com/office/drawing/2014/main" id="{22E8CFEE-5EF0-1DB7-93B1-0D5339D6F8C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10561309" y="5746267"/>
            <a:ext cx="769353" cy="1196771"/>
          </a:xfrm>
          <a:prstGeom prst="rect">
            <a:avLst/>
          </a:prstGeom>
        </p:spPr>
      </p:pic>
      <p:pic>
        <p:nvPicPr>
          <p:cNvPr id="18" name="Graphic 17">
            <a:extLst>
              <a:ext uri="{FF2B5EF4-FFF2-40B4-BE49-F238E27FC236}">
                <a16:creationId xmlns:a16="http://schemas.microsoft.com/office/drawing/2014/main" id="{8DCAB574-0381-3BAD-E44F-C72DDBFF3DB7}"/>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21481" y="6244108"/>
            <a:ext cx="144000" cy="144000"/>
          </a:xfrm>
          <a:prstGeom prst="rect">
            <a:avLst/>
          </a:prstGeom>
        </p:spPr>
      </p:pic>
      <p:sp>
        <p:nvSpPr>
          <p:cNvPr id="20" name="TextBox 19">
            <a:hlinkClick r:id="rId11"/>
            <a:extLst>
              <a:ext uri="{FF2B5EF4-FFF2-40B4-BE49-F238E27FC236}">
                <a16:creationId xmlns:a16="http://schemas.microsoft.com/office/drawing/2014/main" id="{267FE22F-2051-E7BB-C528-55E489B296DD}"/>
              </a:ext>
            </a:extLst>
          </p:cNvPr>
          <p:cNvSpPr txBox="1"/>
          <p:nvPr userDrawn="1"/>
        </p:nvSpPr>
        <p:spPr>
          <a:xfrm>
            <a:off x="9448800" y="6215533"/>
            <a:ext cx="805347" cy="215444"/>
          </a:xfrm>
          <a:prstGeom prst="rect">
            <a:avLst/>
          </a:prstGeom>
          <a:noFill/>
        </p:spPr>
        <p:txBody>
          <a:bodyPr wrap="square" lIns="0" rIns="0" rtlCol="0">
            <a:spAutoFit/>
          </a:bodyPr>
          <a:lstStyle/>
          <a:p>
            <a:pPr algn="r">
              <a:lnSpc>
                <a:spcPct val="80000"/>
              </a:lnSpc>
            </a:pPr>
            <a:r>
              <a:rPr lang="en-US" sz="1000" b="0" dirty="0">
                <a:solidFill>
                  <a:schemeClr val="tx2"/>
                </a:solidFill>
                <a:latin typeface="+mj-lt"/>
                <a:ea typeface="Montserrat SemiBold" charset="0"/>
                <a:cs typeface="Montserrat SemiBold" charset="0"/>
              </a:rPr>
              <a:t>www.linx.net</a:t>
            </a:r>
          </a:p>
        </p:txBody>
      </p:sp>
    </p:spTree>
    <p:extLst>
      <p:ext uri="{BB962C8B-B14F-4D97-AF65-F5344CB8AC3E}">
        <p14:creationId xmlns:p14="http://schemas.microsoft.com/office/powerpoint/2010/main" val="3686985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eneric_Feature Text_2">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49D2ABB-F623-9D46-AAC1-02303D559E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477077"/>
            <a:ext cx="915228" cy="354282"/>
          </a:xfrm>
          <a:prstGeom prst="rect">
            <a:avLst/>
          </a:prstGeom>
        </p:spPr>
      </p:pic>
      <p:pic>
        <p:nvPicPr>
          <p:cNvPr id="6" name="Graphic 5">
            <a:extLst>
              <a:ext uri="{FF2B5EF4-FFF2-40B4-BE49-F238E27FC236}">
                <a16:creationId xmlns:a16="http://schemas.microsoft.com/office/drawing/2014/main" id="{7F04E51A-5B02-5F4F-8335-373A566B9A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14" name="TextBox 13">
            <a:extLst>
              <a:ext uri="{FF2B5EF4-FFF2-40B4-BE49-F238E27FC236}">
                <a16:creationId xmlns:a16="http://schemas.microsoft.com/office/drawing/2014/main" id="{9FBA42FB-FC66-CE42-94A0-9343C5877B16}"/>
              </a:ext>
            </a:extLst>
          </p:cNvPr>
          <p:cNvSpPr txBox="1"/>
          <p:nvPr/>
        </p:nvSpPr>
        <p:spPr>
          <a:xfrm>
            <a:off x="764484" y="6098432"/>
            <a:ext cx="467968" cy="246221"/>
          </a:xfrm>
          <a:prstGeom prst="rect">
            <a:avLst/>
          </a:prstGeom>
          <a:noFill/>
        </p:spPr>
        <p:txBody>
          <a:bodyPr wrap="square" rtlCol="0" anchor="ctr">
            <a:spAutoFit/>
          </a:bodyPr>
          <a:lstStyle/>
          <a:p>
            <a:pPr lvl="0" algn="ctr">
              <a:lnSpc>
                <a:spcPct val="100000"/>
              </a:lnSpc>
            </a:pPr>
            <a:fld id="{477AC99D-27FF-B146-94A2-2C0EAB9E067D}" type="slidenum">
              <a:rPr lang="en-GB" sz="1000" b="1" i="0" smtClean="0">
                <a:solidFill>
                  <a:schemeClr val="bg1"/>
                </a:solidFill>
                <a:latin typeface="Century Gothic" panose="020B0502020202020204" pitchFamily="34" charset="0"/>
              </a:rPr>
              <a:pPr lvl="0" algn="ctr">
                <a:lnSpc>
                  <a:spcPct val="100000"/>
                </a:lnSpc>
              </a:pPr>
              <a:t>‹#›</a:t>
            </a:fld>
            <a:endParaRPr lang="en-GB" sz="1000" b="1" i="0">
              <a:solidFill>
                <a:schemeClr val="bg1"/>
              </a:solidFill>
              <a:latin typeface="Century Gothic" panose="020B0502020202020204" pitchFamily="34" charset="0"/>
            </a:endParaRPr>
          </a:p>
        </p:txBody>
      </p:sp>
      <p:grpSp>
        <p:nvGrpSpPr>
          <p:cNvPr id="12" name="Group 11">
            <a:extLst>
              <a:ext uri="{FF2B5EF4-FFF2-40B4-BE49-F238E27FC236}">
                <a16:creationId xmlns:a16="http://schemas.microsoft.com/office/drawing/2014/main" id="{937207B5-289C-4043-9405-5E4217A4E7C4}"/>
              </a:ext>
            </a:extLst>
          </p:cNvPr>
          <p:cNvGrpSpPr/>
          <p:nvPr userDrawn="1"/>
        </p:nvGrpSpPr>
        <p:grpSpPr>
          <a:xfrm rot="5400000">
            <a:off x="5560961" y="331836"/>
            <a:ext cx="1070074" cy="406401"/>
            <a:chOff x="3648630" y="1397156"/>
            <a:chExt cx="1070074" cy="406401"/>
          </a:xfrm>
        </p:grpSpPr>
        <p:pic>
          <p:nvPicPr>
            <p:cNvPr id="13" name="Graphic 12">
              <a:extLst>
                <a:ext uri="{FF2B5EF4-FFF2-40B4-BE49-F238E27FC236}">
                  <a16:creationId xmlns:a16="http://schemas.microsoft.com/office/drawing/2014/main" id="{AAC986D8-73EC-3E4A-ADBF-C841E12B2D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9603" y="1397156"/>
              <a:ext cx="419101" cy="406401"/>
            </a:xfrm>
            <a:prstGeom prst="rect">
              <a:avLst/>
            </a:prstGeom>
          </p:spPr>
        </p:pic>
        <p:cxnSp>
          <p:nvCxnSpPr>
            <p:cNvPr id="15" name="Straight Connector 14">
              <a:extLst>
                <a:ext uri="{FF2B5EF4-FFF2-40B4-BE49-F238E27FC236}">
                  <a16:creationId xmlns:a16="http://schemas.microsoft.com/office/drawing/2014/main" id="{053170E9-E4B1-9C40-861A-4F610728CE22}"/>
                </a:ext>
              </a:extLst>
            </p:cNvPr>
            <p:cNvCxnSpPr>
              <a:cxnSpLocks/>
              <a:stCxn id="13" idx="1"/>
            </p:cNvCxnSpPr>
            <p:nvPr/>
          </p:nvCxnSpPr>
          <p:spPr>
            <a:xfrm rot="16200000" flipV="1">
              <a:off x="3974117" y="1274870"/>
              <a:ext cx="0" cy="650973"/>
            </a:xfrm>
            <a:prstGeom prst="line">
              <a:avLst/>
            </a:prstGeom>
          </p:spPr>
          <p:style>
            <a:lnRef idx="1">
              <a:schemeClr val="accent3"/>
            </a:lnRef>
            <a:fillRef idx="0">
              <a:schemeClr val="accent3"/>
            </a:fillRef>
            <a:effectRef idx="0">
              <a:schemeClr val="accent3"/>
            </a:effectRef>
            <a:fontRef idx="minor">
              <a:schemeClr val="tx1"/>
            </a:fontRef>
          </p:style>
        </p:cxnSp>
      </p:grpSp>
      <p:sp>
        <p:nvSpPr>
          <p:cNvPr id="20" name="Line">
            <a:extLst>
              <a:ext uri="{FF2B5EF4-FFF2-40B4-BE49-F238E27FC236}">
                <a16:creationId xmlns:a16="http://schemas.microsoft.com/office/drawing/2014/main" id="{15FBD558-814D-5F4D-ADE5-E0EDE8CB0651}"/>
              </a:ext>
            </a:extLst>
          </p:cNvPr>
          <p:cNvSpPr/>
          <p:nvPr userDrawn="1"/>
        </p:nvSpPr>
        <p:spPr>
          <a:xfrm flipV="1">
            <a:off x="1307740" y="2094686"/>
            <a:ext cx="0" cy="3492000"/>
          </a:xfrm>
          <a:prstGeom prst="line">
            <a:avLst/>
          </a:prstGeom>
          <a:noFill/>
          <a:ln w="25400" cap="flat">
            <a:solidFill>
              <a:srgbClr val="E0E4E9"/>
            </a:solidFill>
            <a:prstDash val="solid"/>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22" name="Circle">
            <a:extLst>
              <a:ext uri="{FF2B5EF4-FFF2-40B4-BE49-F238E27FC236}">
                <a16:creationId xmlns:a16="http://schemas.microsoft.com/office/drawing/2014/main" id="{A3F2A83A-4144-684E-8B02-4605F86DEC8A}"/>
              </a:ext>
            </a:extLst>
          </p:cNvPr>
          <p:cNvSpPr/>
          <p:nvPr userDrawn="1"/>
        </p:nvSpPr>
        <p:spPr>
          <a:xfrm>
            <a:off x="1260660" y="2202056"/>
            <a:ext cx="94160" cy="94160"/>
          </a:xfrm>
          <a:prstGeom prst="ellipse">
            <a:avLst/>
          </a:prstGeom>
          <a:solidFill>
            <a:schemeClr val="accent1"/>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26" name="Line">
            <a:extLst>
              <a:ext uri="{FF2B5EF4-FFF2-40B4-BE49-F238E27FC236}">
                <a16:creationId xmlns:a16="http://schemas.microsoft.com/office/drawing/2014/main" id="{9DAB4F2A-759B-D440-B0E2-AE9A1B048394}"/>
              </a:ext>
            </a:extLst>
          </p:cNvPr>
          <p:cNvSpPr/>
          <p:nvPr userDrawn="1"/>
        </p:nvSpPr>
        <p:spPr>
          <a:xfrm flipV="1">
            <a:off x="4631702" y="2094686"/>
            <a:ext cx="0" cy="3492000"/>
          </a:xfrm>
          <a:prstGeom prst="line">
            <a:avLst/>
          </a:prstGeom>
          <a:noFill/>
          <a:ln w="25400" cap="flat">
            <a:solidFill>
              <a:srgbClr val="E0E4E9"/>
            </a:solidFill>
            <a:prstDash val="solid"/>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27" name="Circle">
            <a:extLst>
              <a:ext uri="{FF2B5EF4-FFF2-40B4-BE49-F238E27FC236}">
                <a16:creationId xmlns:a16="http://schemas.microsoft.com/office/drawing/2014/main" id="{B2829342-8D01-1A49-864C-F81D3D9E2343}"/>
              </a:ext>
            </a:extLst>
          </p:cNvPr>
          <p:cNvSpPr/>
          <p:nvPr userDrawn="1"/>
        </p:nvSpPr>
        <p:spPr>
          <a:xfrm>
            <a:off x="4584623" y="2202056"/>
            <a:ext cx="94160" cy="94160"/>
          </a:xfrm>
          <a:prstGeom prst="ellipse">
            <a:avLst/>
          </a:prstGeom>
          <a:solidFill>
            <a:schemeClr val="accent2"/>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31" name="Line">
            <a:extLst>
              <a:ext uri="{FF2B5EF4-FFF2-40B4-BE49-F238E27FC236}">
                <a16:creationId xmlns:a16="http://schemas.microsoft.com/office/drawing/2014/main" id="{1EB73CE1-7B48-964A-B2DA-9EE04601CEF8}"/>
              </a:ext>
            </a:extLst>
          </p:cNvPr>
          <p:cNvSpPr/>
          <p:nvPr userDrawn="1"/>
        </p:nvSpPr>
        <p:spPr>
          <a:xfrm flipV="1">
            <a:off x="7955665" y="2094686"/>
            <a:ext cx="0" cy="3492000"/>
          </a:xfrm>
          <a:prstGeom prst="line">
            <a:avLst/>
          </a:prstGeom>
          <a:noFill/>
          <a:ln w="25400" cap="flat">
            <a:solidFill>
              <a:srgbClr val="E0E4E9"/>
            </a:solidFill>
            <a:prstDash val="solid"/>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32" name="Circle">
            <a:extLst>
              <a:ext uri="{FF2B5EF4-FFF2-40B4-BE49-F238E27FC236}">
                <a16:creationId xmlns:a16="http://schemas.microsoft.com/office/drawing/2014/main" id="{39C3A570-D0B6-4B47-8CD6-75AA9787FBEE}"/>
              </a:ext>
            </a:extLst>
          </p:cNvPr>
          <p:cNvSpPr/>
          <p:nvPr userDrawn="1"/>
        </p:nvSpPr>
        <p:spPr>
          <a:xfrm>
            <a:off x="7908585" y="2202056"/>
            <a:ext cx="94160" cy="94160"/>
          </a:xfrm>
          <a:prstGeom prst="ellipse">
            <a:avLst/>
          </a:prstGeom>
          <a:solidFill>
            <a:schemeClr val="accent3"/>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36" name="Text Placeholder 2">
            <a:extLst>
              <a:ext uri="{FF2B5EF4-FFF2-40B4-BE49-F238E27FC236}">
                <a16:creationId xmlns:a16="http://schemas.microsoft.com/office/drawing/2014/main" id="{439EED16-CBAA-2A46-B482-E21CDB1A5076}"/>
              </a:ext>
            </a:extLst>
          </p:cNvPr>
          <p:cNvSpPr>
            <a:spLocks noGrp="1"/>
          </p:cNvSpPr>
          <p:nvPr>
            <p:ph type="body" sz="quarter" idx="13" hasCustomPrompt="1"/>
          </p:nvPr>
        </p:nvSpPr>
        <p:spPr>
          <a:xfrm>
            <a:off x="1431903" y="2111767"/>
            <a:ext cx="2842142" cy="580508"/>
          </a:xfrm>
          <a:prstGeom prst="rect">
            <a:avLst/>
          </a:prstGeom>
        </p:spPr>
        <p:txBody>
          <a:bodyPr rIns="0" anchor="t">
            <a:normAutofit/>
          </a:bodyPr>
          <a:lstStyle>
            <a:lvl1pPr marL="0" indent="0" algn="l">
              <a:lnSpc>
                <a:spcPct val="100000"/>
              </a:lnSpc>
              <a:buNone/>
              <a:defRPr sz="1600" b="1">
                <a:solidFill>
                  <a:schemeClr val="accent1"/>
                </a:solidFill>
              </a:defRPr>
            </a:lvl1pPr>
          </a:lstStyle>
          <a:p>
            <a:pPr lvl="0"/>
            <a:r>
              <a:rPr lang="en-GB" dirty="0"/>
              <a:t>Insert feature text here</a:t>
            </a:r>
          </a:p>
        </p:txBody>
      </p:sp>
      <p:sp>
        <p:nvSpPr>
          <p:cNvPr id="46" name="Text Placeholder 2">
            <a:extLst>
              <a:ext uri="{FF2B5EF4-FFF2-40B4-BE49-F238E27FC236}">
                <a16:creationId xmlns:a16="http://schemas.microsoft.com/office/drawing/2014/main" id="{CA3C633B-BC01-8A45-92E2-AE0EE9F80732}"/>
              </a:ext>
            </a:extLst>
          </p:cNvPr>
          <p:cNvSpPr>
            <a:spLocks noGrp="1"/>
          </p:cNvSpPr>
          <p:nvPr>
            <p:ph type="body" sz="quarter" idx="21" hasCustomPrompt="1"/>
          </p:nvPr>
        </p:nvSpPr>
        <p:spPr>
          <a:xfrm>
            <a:off x="4755864" y="2097840"/>
            <a:ext cx="2842142" cy="580508"/>
          </a:xfrm>
          <a:prstGeom prst="rect">
            <a:avLst/>
          </a:prstGeom>
        </p:spPr>
        <p:txBody>
          <a:bodyPr rIns="0" anchor="t">
            <a:normAutofit/>
          </a:bodyPr>
          <a:lstStyle>
            <a:lvl1pPr marL="0" indent="0" algn="l">
              <a:lnSpc>
                <a:spcPct val="100000"/>
              </a:lnSpc>
              <a:buNone/>
              <a:defRPr sz="1600" b="1">
                <a:solidFill>
                  <a:schemeClr val="accent2"/>
                </a:solidFill>
              </a:defRPr>
            </a:lvl1pPr>
          </a:lstStyle>
          <a:p>
            <a:pPr lvl="0"/>
            <a:r>
              <a:rPr lang="en-GB" dirty="0"/>
              <a:t>Insert feature text here</a:t>
            </a:r>
          </a:p>
        </p:txBody>
      </p:sp>
      <p:sp>
        <p:nvSpPr>
          <p:cNvPr id="54" name="Text Placeholder 2">
            <a:extLst>
              <a:ext uri="{FF2B5EF4-FFF2-40B4-BE49-F238E27FC236}">
                <a16:creationId xmlns:a16="http://schemas.microsoft.com/office/drawing/2014/main" id="{70E60DC9-A823-7E4B-B11A-07E74FC5A494}"/>
              </a:ext>
            </a:extLst>
          </p:cNvPr>
          <p:cNvSpPr>
            <a:spLocks noGrp="1"/>
          </p:cNvSpPr>
          <p:nvPr>
            <p:ph type="body" sz="quarter" idx="29" hasCustomPrompt="1"/>
          </p:nvPr>
        </p:nvSpPr>
        <p:spPr>
          <a:xfrm>
            <a:off x="8090435" y="2097840"/>
            <a:ext cx="2842142" cy="580508"/>
          </a:xfrm>
          <a:prstGeom prst="rect">
            <a:avLst/>
          </a:prstGeom>
        </p:spPr>
        <p:txBody>
          <a:bodyPr rIns="0" anchor="t">
            <a:normAutofit/>
          </a:bodyPr>
          <a:lstStyle>
            <a:lvl1pPr marL="0" indent="0" algn="l">
              <a:lnSpc>
                <a:spcPct val="100000"/>
              </a:lnSpc>
              <a:buNone/>
              <a:defRPr sz="1600" b="1">
                <a:solidFill>
                  <a:schemeClr val="accent3"/>
                </a:solidFill>
              </a:defRPr>
            </a:lvl1pPr>
          </a:lstStyle>
          <a:p>
            <a:pPr lvl="0"/>
            <a:r>
              <a:rPr lang="en-GB" dirty="0"/>
              <a:t>Insert feature text here</a:t>
            </a:r>
          </a:p>
        </p:txBody>
      </p:sp>
      <p:sp>
        <p:nvSpPr>
          <p:cNvPr id="25" name="Text Placeholder 2">
            <a:extLst>
              <a:ext uri="{FF2B5EF4-FFF2-40B4-BE49-F238E27FC236}">
                <a16:creationId xmlns:a16="http://schemas.microsoft.com/office/drawing/2014/main" id="{BE59EF01-9AF2-05E2-5A20-4E6D43808312}"/>
              </a:ext>
            </a:extLst>
          </p:cNvPr>
          <p:cNvSpPr>
            <a:spLocks noGrp="1"/>
          </p:cNvSpPr>
          <p:nvPr>
            <p:ph type="body" sz="quarter" idx="11" hasCustomPrompt="1"/>
          </p:nvPr>
        </p:nvSpPr>
        <p:spPr>
          <a:xfrm>
            <a:off x="1079487" y="1162839"/>
            <a:ext cx="10033022" cy="390571"/>
          </a:xfrm>
          <a:prstGeom prst="rect">
            <a:avLst/>
          </a:prstGeom>
        </p:spPr>
        <p:txBody>
          <a:bodyPr lIns="0" tIns="0" rIns="0" bIns="0" anchor="ctr">
            <a:normAutofit/>
          </a:bodyPr>
          <a:lstStyle>
            <a:lvl1pPr marL="0" indent="0" algn="ctr">
              <a:lnSpc>
                <a:spcPct val="100000"/>
              </a:lnSpc>
              <a:spcBef>
                <a:spcPts val="0"/>
              </a:spcBef>
              <a:buNone/>
              <a:defRPr sz="2400" b="1">
                <a:solidFill>
                  <a:schemeClr val="tx2"/>
                </a:solidFill>
              </a:defRPr>
            </a:lvl1pPr>
          </a:lstStyle>
          <a:p>
            <a:pPr lvl="0"/>
            <a:r>
              <a:rPr lang="en-GB" dirty="0"/>
              <a:t>Insert title here</a:t>
            </a:r>
          </a:p>
        </p:txBody>
      </p:sp>
      <p:sp>
        <p:nvSpPr>
          <p:cNvPr id="3" name="Text Placeholder 2">
            <a:extLst>
              <a:ext uri="{FF2B5EF4-FFF2-40B4-BE49-F238E27FC236}">
                <a16:creationId xmlns:a16="http://schemas.microsoft.com/office/drawing/2014/main" id="{214848E3-6EA3-6C4E-9A10-199EE478DA8E}"/>
              </a:ext>
            </a:extLst>
          </p:cNvPr>
          <p:cNvSpPr>
            <a:spLocks noGrp="1"/>
          </p:cNvSpPr>
          <p:nvPr>
            <p:ph type="body" sz="quarter" idx="31"/>
          </p:nvPr>
        </p:nvSpPr>
        <p:spPr>
          <a:xfrm>
            <a:off x="1431925" y="2802641"/>
            <a:ext cx="2841625" cy="2774748"/>
          </a:xfrm>
          <a:prstGeom prst="rect">
            <a:avLst/>
          </a:prstGeom>
        </p:spPr>
        <p:txBody>
          <a:bodyPr>
            <a:normAutofit/>
          </a:bodyPr>
          <a:lstStyle>
            <a:lvl1pPr>
              <a:buClr>
                <a:schemeClr val="accent1"/>
              </a:buClr>
              <a:defRPr sz="16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0" name="Text Placeholder 2">
            <a:extLst>
              <a:ext uri="{FF2B5EF4-FFF2-40B4-BE49-F238E27FC236}">
                <a16:creationId xmlns:a16="http://schemas.microsoft.com/office/drawing/2014/main" id="{6BF46768-63F5-F939-8987-26F574B1E75A}"/>
              </a:ext>
            </a:extLst>
          </p:cNvPr>
          <p:cNvSpPr>
            <a:spLocks noGrp="1"/>
          </p:cNvSpPr>
          <p:nvPr>
            <p:ph type="body" sz="quarter" idx="32"/>
          </p:nvPr>
        </p:nvSpPr>
        <p:spPr>
          <a:xfrm>
            <a:off x="4755864" y="2802259"/>
            <a:ext cx="2841625" cy="2774748"/>
          </a:xfrm>
          <a:prstGeom prst="rect">
            <a:avLst/>
          </a:prstGeom>
        </p:spPr>
        <p:txBody>
          <a:bodyPr>
            <a:normAutofit/>
          </a:bodyPr>
          <a:lstStyle>
            <a:lvl1pPr>
              <a:buClr>
                <a:schemeClr val="accent1"/>
              </a:buClr>
              <a:defRPr sz="16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3" name="Text Placeholder 2">
            <a:extLst>
              <a:ext uri="{FF2B5EF4-FFF2-40B4-BE49-F238E27FC236}">
                <a16:creationId xmlns:a16="http://schemas.microsoft.com/office/drawing/2014/main" id="{88B22AF2-AF87-05D0-7B69-049B80AB9D08}"/>
              </a:ext>
            </a:extLst>
          </p:cNvPr>
          <p:cNvSpPr>
            <a:spLocks noGrp="1"/>
          </p:cNvSpPr>
          <p:nvPr>
            <p:ph type="body" sz="quarter" idx="33"/>
          </p:nvPr>
        </p:nvSpPr>
        <p:spPr>
          <a:xfrm>
            <a:off x="8090435" y="2801961"/>
            <a:ext cx="2841625" cy="2774748"/>
          </a:xfrm>
          <a:prstGeom prst="rect">
            <a:avLst/>
          </a:prstGeom>
        </p:spPr>
        <p:txBody>
          <a:bodyPr>
            <a:normAutofit/>
          </a:bodyPr>
          <a:lstStyle>
            <a:lvl1pPr>
              <a:buClr>
                <a:schemeClr val="accent1"/>
              </a:buClr>
              <a:defRPr sz="16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23" name="Picture 22" descr="Shape&#10;&#10;Description automatically generated">
            <a:extLst>
              <a:ext uri="{FF2B5EF4-FFF2-40B4-BE49-F238E27FC236}">
                <a16:creationId xmlns:a16="http://schemas.microsoft.com/office/drawing/2014/main" id="{E3731BA0-7161-9857-A1A6-E32329475FD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10561309" y="5746267"/>
            <a:ext cx="769353" cy="1196771"/>
          </a:xfrm>
          <a:prstGeom prst="rect">
            <a:avLst/>
          </a:prstGeom>
        </p:spPr>
      </p:pic>
      <p:pic>
        <p:nvPicPr>
          <p:cNvPr id="29" name="Graphic 28">
            <a:extLst>
              <a:ext uri="{FF2B5EF4-FFF2-40B4-BE49-F238E27FC236}">
                <a16:creationId xmlns:a16="http://schemas.microsoft.com/office/drawing/2014/main" id="{D3C820E0-08A2-0B38-F134-7D4FE90E268B}"/>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21481" y="6244108"/>
            <a:ext cx="144000" cy="144000"/>
          </a:xfrm>
          <a:prstGeom prst="rect">
            <a:avLst/>
          </a:prstGeom>
        </p:spPr>
      </p:pic>
      <p:sp>
        <p:nvSpPr>
          <p:cNvPr id="34" name="TextBox 33">
            <a:hlinkClick r:id="rId11"/>
            <a:extLst>
              <a:ext uri="{FF2B5EF4-FFF2-40B4-BE49-F238E27FC236}">
                <a16:creationId xmlns:a16="http://schemas.microsoft.com/office/drawing/2014/main" id="{3B18895E-28D1-4F16-F421-9748BF6F2544}"/>
              </a:ext>
            </a:extLst>
          </p:cNvPr>
          <p:cNvSpPr txBox="1"/>
          <p:nvPr userDrawn="1"/>
        </p:nvSpPr>
        <p:spPr>
          <a:xfrm>
            <a:off x="9448800" y="6215533"/>
            <a:ext cx="805347" cy="215444"/>
          </a:xfrm>
          <a:prstGeom prst="rect">
            <a:avLst/>
          </a:prstGeom>
          <a:noFill/>
        </p:spPr>
        <p:txBody>
          <a:bodyPr wrap="square" lIns="0" rIns="0" rtlCol="0">
            <a:spAutoFit/>
          </a:bodyPr>
          <a:lstStyle/>
          <a:p>
            <a:pPr algn="r">
              <a:lnSpc>
                <a:spcPct val="80000"/>
              </a:lnSpc>
            </a:pPr>
            <a:r>
              <a:rPr lang="en-US" sz="1000" b="0" dirty="0">
                <a:solidFill>
                  <a:schemeClr val="tx2"/>
                </a:solidFill>
                <a:latin typeface="+mj-lt"/>
                <a:ea typeface="Montserrat SemiBold" charset="0"/>
                <a:cs typeface="Montserrat SemiBold" charset="0"/>
              </a:rPr>
              <a:t>www.linx.net</a:t>
            </a:r>
          </a:p>
        </p:txBody>
      </p:sp>
    </p:spTree>
    <p:extLst>
      <p:ext uri="{BB962C8B-B14F-4D97-AF65-F5344CB8AC3E}">
        <p14:creationId xmlns:p14="http://schemas.microsoft.com/office/powerpoint/2010/main" val="3220090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eneric_Feature Text_4">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9E95740-63C3-9542-962F-AFB744DF38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B5905CB0-B63A-184C-BDDC-DCD9EB28C8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38952" y="0"/>
            <a:ext cx="6891895" cy="6858000"/>
          </a:xfrm>
          <a:prstGeom prst="rect">
            <a:avLst/>
          </a:prstGeom>
        </p:spPr>
      </p:pic>
      <p:pic>
        <p:nvPicPr>
          <p:cNvPr id="6" name="Graphic 5">
            <a:extLst>
              <a:ext uri="{FF2B5EF4-FFF2-40B4-BE49-F238E27FC236}">
                <a16:creationId xmlns:a16="http://schemas.microsoft.com/office/drawing/2014/main" id="{8B502A11-E757-4444-B122-9939D42DC0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4484" y="477077"/>
            <a:ext cx="915228" cy="354282"/>
          </a:xfrm>
          <a:prstGeom prst="rect">
            <a:avLst/>
          </a:prstGeom>
        </p:spPr>
      </p:pic>
      <p:pic>
        <p:nvPicPr>
          <p:cNvPr id="7" name="Graphic 6">
            <a:extLst>
              <a:ext uri="{FF2B5EF4-FFF2-40B4-BE49-F238E27FC236}">
                <a16:creationId xmlns:a16="http://schemas.microsoft.com/office/drawing/2014/main" id="{36E16D46-9A29-DD4C-9BCE-91C2B26718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4484" y="5987559"/>
            <a:ext cx="467968" cy="467968"/>
          </a:xfrm>
          <a:prstGeom prst="rect">
            <a:avLst/>
          </a:prstGeom>
        </p:spPr>
      </p:pic>
      <p:sp>
        <p:nvSpPr>
          <p:cNvPr id="8" name="TextBox 7">
            <a:extLst>
              <a:ext uri="{FF2B5EF4-FFF2-40B4-BE49-F238E27FC236}">
                <a16:creationId xmlns:a16="http://schemas.microsoft.com/office/drawing/2014/main" id="{71CEED29-A369-4649-8C29-BAAB1909468A}"/>
              </a:ext>
            </a:extLst>
          </p:cNvPr>
          <p:cNvSpPr txBox="1"/>
          <p:nvPr/>
        </p:nvSpPr>
        <p:spPr>
          <a:xfrm>
            <a:off x="764484" y="6098432"/>
            <a:ext cx="467968" cy="246221"/>
          </a:xfrm>
          <a:prstGeom prst="rect">
            <a:avLst/>
          </a:prstGeom>
          <a:noFill/>
        </p:spPr>
        <p:txBody>
          <a:bodyPr wrap="square" rtlCol="0" anchor="ctr">
            <a:spAutoFit/>
          </a:bodyPr>
          <a:lstStyle/>
          <a:p>
            <a:pPr lvl="0" algn="ctr">
              <a:lnSpc>
                <a:spcPct val="100000"/>
              </a:lnSpc>
            </a:pPr>
            <a:fld id="{477AC99D-27FF-B146-94A2-2C0EAB9E067D}" type="slidenum">
              <a:rPr lang="en-GB" sz="1000" b="1" i="0" smtClean="0">
                <a:solidFill>
                  <a:schemeClr val="bg1"/>
                </a:solidFill>
                <a:latin typeface="Century Gothic" panose="020B0502020202020204" pitchFamily="34" charset="0"/>
              </a:rPr>
              <a:pPr lvl="0" algn="ctr">
                <a:lnSpc>
                  <a:spcPct val="100000"/>
                </a:lnSpc>
              </a:pPr>
              <a:t>‹#›</a:t>
            </a:fld>
            <a:endParaRPr lang="en-GB" sz="1000" b="1" i="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E3053BA1-88D5-144A-912C-19A40429DF52}"/>
              </a:ext>
            </a:extLst>
          </p:cNvPr>
          <p:cNvPicPr>
            <a:picLocks noChangeAspect="1"/>
          </p:cNvPicPr>
          <p:nvPr userDrawn="1"/>
        </p:nvPicPr>
        <p:blipFill>
          <a:blip r:embed="rId10"/>
          <a:stretch>
            <a:fillRect/>
          </a:stretch>
        </p:blipFill>
        <p:spPr>
          <a:xfrm>
            <a:off x="4436931" y="2088498"/>
            <a:ext cx="3308220" cy="3647102"/>
          </a:xfrm>
          <a:prstGeom prst="rect">
            <a:avLst/>
          </a:prstGeom>
        </p:spPr>
      </p:pic>
      <p:pic>
        <p:nvPicPr>
          <p:cNvPr id="21" name="Picture 20">
            <a:extLst>
              <a:ext uri="{FF2B5EF4-FFF2-40B4-BE49-F238E27FC236}">
                <a16:creationId xmlns:a16="http://schemas.microsoft.com/office/drawing/2014/main" id="{B9A0702C-172E-8846-A6E7-2EACBD197C03}"/>
              </a:ext>
            </a:extLst>
          </p:cNvPr>
          <p:cNvPicPr>
            <a:picLocks noChangeAspect="1"/>
          </p:cNvPicPr>
          <p:nvPr userDrawn="1"/>
        </p:nvPicPr>
        <p:blipFill>
          <a:blip r:embed="rId10"/>
          <a:stretch>
            <a:fillRect/>
          </a:stretch>
        </p:blipFill>
        <p:spPr>
          <a:xfrm>
            <a:off x="7594807" y="2088498"/>
            <a:ext cx="3308220" cy="3647102"/>
          </a:xfrm>
          <a:prstGeom prst="rect">
            <a:avLst/>
          </a:prstGeom>
        </p:spPr>
      </p:pic>
      <p:pic>
        <p:nvPicPr>
          <p:cNvPr id="22" name="Picture 21">
            <a:extLst>
              <a:ext uri="{FF2B5EF4-FFF2-40B4-BE49-F238E27FC236}">
                <a16:creationId xmlns:a16="http://schemas.microsoft.com/office/drawing/2014/main" id="{84B778AB-E440-5745-B771-2E82762B6407}"/>
              </a:ext>
            </a:extLst>
          </p:cNvPr>
          <p:cNvPicPr>
            <a:picLocks noChangeAspect="1"/>
          </p:cNvPicPr>
          <p:nvPr userDrawn="1"/>
        </p:nvPicPr>
        <p:blipFill>
          <a:blip r:embed="rId10"/>
          <a:stretch>
            <a:fillRect/>
          </a:stretch>
        </p:blipFill>
        <p:spPr>
          <a:xfrm>
            <a:off x="1288973" y="2088498"/>
            <a:ext cx="3308220" cy="3647102"/>
          </a:xfrm>
          <a:prstGeom prst="rect">
            <a:avLst/>
          </a:prstGeom>
        </p:spPr>
      </p:pic>
      <p:grpSp>
        <p:nvGrpSpPr>
          <p:cNvPr id="23" name="Group 22">
            <a:extLst>
              <a:ext uri="{FF2B5EF4-FFF2-40B4-BE49-F238E27FC236}">
                <a16:creationId xmlns:a16="http://schemas.microsoft.com/office/drawing/2014/main" id="{B4A2B767-513D-224B-83C3-549D7020DB85}"/>
              </a:ext>
            </a:extLst>
          </p:cNvPr>
          <p:cNvGrpSpPr/>
          <p:nvPr userDrawn="1"/>
        </p:nvGrpSpPr>
        <p:grpSpPr>
          <a:xfrm rot="5400000">
            <a:off x="5560961" y="331836"/>
            <a:ext cx="1070074" cy="406401"/>
            <a:chOff x="3648630" y="1397156"/>
            <a:chExt cx="1070074" cy="406401"/>
          </a:xfrm>
        </p:grpSpPr>
        <p:pic>
          <p:nvPicPr>
            <p:cNvPr id="24" name="Graphic 23">
              <a:extLst>
                <a:ext uri="{FF2B5EF4-FFF2-40B4-BE49-F238E27FC236}">
                  <a16:creationId xmlns:a16="http://schemas.microsoft.com/office/drawing/2014/main" id="{D595AC4C-DA74-E64B-BCC9-94619D1AAE7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99603" y="1397156"/>
              <a:ext cx="419101" cy="406401"/>
            </a:xfrm>
            <a:prstGeom prst="rect">
              <a:avLst/>
            </a:prstGeom>
          </p:spPr>
        </p:pic>
        <p:cxnSp>
          <p:nvCxnSpPr>
            <p:cNvPr id="25" name="Straight Connector 24">
              <a:extLst>
                <a:ext uri="{FF2B5EF4-FFF2-40B4-BE49-F238E27FC236}">
                  <a16:creationId xmlns:a16="http://schemas.microsoft.com/office/drawing/2014/main" id="{7AB7F18D-DCFB-A444-8D11-FBEB4D3B0EBF}"/>
                </a:ext>
              </a:extLst>
            </p:cNvPr>
            <p:cNvCxnSpPr>
              <a:cxnSpLocks/>
              <a:stCxn id="24" idx="1"/>
            </p:cNvCxnSpPr>
            <p:nvPr/>
          </p:nvCxnSpPr>
          <p:spPr>
            <a:xfrm rot="16200000" flipV="1">
              <a:off x="3974117" y="1274870"/>
              <a:ext cx="0" cy="650973"/>
            </a:xfrm>
            <a:prstGeom prst="line">
              <a:avLst/>
            </a:prstGeom>
          </p:spPr>
          <p:style>
            <a:lnRef idx="1">
              <a:schemeClr val="accent3"/>
            </a:lnRef>
            <a:fillRef idx="0">
              <a:schemeClr val="accent3"/>
            </a:fillRef>
            <a:effectRef idx="0">
              <a:schemeClr val="accent3"/>
            </a:effectRef>
            <a:fontRef idx="minor">
              <a:schemeClr val="tx1"/>
            </a:fontRef>
          </p:style>
        </p:cxnSp>
      </p:grpSp>
      <p:sp>
        <p:nvSpPr>
          <p:cNvPr id="26" name="Text Placeholder 2">
            <a:extLst>
              <a:ext uri="{FF2B5EF4-FFF2-40B4-BE49-F238E27FC236}">
                <a16:creationId xmlns:a16="http://schemas.microsoft.com/office/drawing/2014/main" id="{37999B32-507D-4240-A053-20243C9B85E4}"/>
              </a:ext>
            </a:extLst>
          </p:cNvPr>
          <p:cNvSpPr>
            <a:spLocks noGrp="1"/>
          </p:cNvSpPr>
          <p:nvPr>
            <p:ph type="body" sz="quarter" idx="11" hasCustomPrompt="1"/>
          </p:nvPr>
        </p:nvSpPr>
        <p:spPr>
          <a:xfrm>
            <a:off x="1079487" y="1162839"/>
            <a:ext cx="10033022" cy="558208"/>
          </a:xfrm>
          <a:prstGeom prst="rect">
            <a:avLst/>
          </a:prstGeom>
        </p:spPr>
        <p:txBody>
          <a:bodyPr lIns="0" tIns="0" rIns="0" bIns="0" anchor="ctr">
            <a:normAutofit/>
          </a:bodyPr>
          <a:lstStyle>
            <a:lvl1pPr marL="0" indent="0" algn="ctr">
              <a:lnSpc>
                <a:spcPct val="100000"/>
              </a:lnSpc>
              <a:spcBef>
                <a:spcPts val="0"/>
              </a:spcBef>
              <a:buNone/>
              <a:defRPr sz="2400" b="1">
                <a:solidFill>
                  <a:schemeClr val="bg2"/>
                </a:solidFill>
              </a:defRPr>
            </a:lvl1pPr>
          </a:lstStyle>
          <a:p>
            <a:pPr lvl="0"/>
            <a:r>
              <a:rPr lang="en-GB" dirty="0"/>
              <a:t>Insert title here</a:t>
            </a:r>
          </a:p>
        </p:txBody>
      </p:sp>
      <p:sp>
        <p:nvSpPr>
          <p:cNvPr id="29" name="Text Placeholder 2">
            <a:extLst>
              <a:ext uri="{FF2B5EF4-FFF2-40B4-BE49-F238E27FC236}">
                <a16:creationId xmlns:a16="http://schemas.microsoft.com/office/drawing/2014/main" id="{6FB2315A-AA58-314D-A612-337ED618567C}"/>
              </a:ext>
            </a:extLst>
          </p:cNvPr>
          <p:cNvSpPr>
            <a:spLocks noGrp="1"/>
          </p:cNvSpPr>
          <p:nvPr>
            <p:ph type="body" sz="quarter" idx="15" hasCustomPrompt="1"/>
          </p:nvPr>
        </p:nvSpPr>
        <p:spPr>
          <a:xfrm>
            <a:off x="2145864" y="3012087"/>
            <a:ext cx="1537817" cy="477837"/>
          </a:xfrm>
          <a:prstGeom prst="rect">
            <a:avLst/>
          </a:prstGeom>
        </p:spPr>
        <p:txBody>
          <a:bodyPr anchor="ctr">
            <a:normAutofit/>
          </a:bodyPr>
          <a:lstStyle>
            <a:lvl1pPr marL="0" indent="0" algn="ctr">
              <a:lnSpc>
                <a:spcPct val="100000"/>
              </a:lnSpc>
              <a:buNone/>
              <a:defRPr sz="1400" b="1">
                <a:solidFill>
                  <a:schemeClr val="bg2"/>
                </a:solidFill>
              </a:defRPr>
            </a:lvl1pPr>
          </a:lstStyle>
          <a:p>
            <a:pPr lvl="0"/>
            <a:r>
              <a:rPr lang="en-GB" dirty="0"/>
              <a:t>Insert Agenda item here</a:t>
            </a:r>
          </a:p>
        </p:txBody>
      </p:sp>
      <p:sp>
        <p:nvSpPr>
          <p:cNvPr id="31" name="Text Placeholder 2">
            <a:extLst>
              <a:ext uri="{FF2B5EF4-FFF2-40B4-BE49-F238E27FC236}">
                <a16:creationId xmlns:a16="http://schemas.microsoft.com/office/drawing/2014/main" id="{D6F264B1-D200-D14D-932C-990FDF87F4F5}"/>
              </a:ext>
            </a:extLst>
          </p:cNvPr>
          <p:cNvSpPr>
            <a:spLocks noGrp="1"/>
          </p:cNvSpPr>
          <p:nvPr>
            <p:ph type="body" sz="quarter" idx="17" hasCustomPrompt="1"/>
          </p:nvPr>
        </p:nvSpPr>
        <p:spPr>
          <a:xfrm>
            <a:off x="5295528" y="3012087"/>
            <a:ext cx="1537817" cy="477837"/>
          </a:xfrm>
          <a:prstGeom prst="rect">
            <a:avLst/>
          </a:prstGeom>
        </p:spPr>
        <p:txBody>
          <a:bodyPr anchor="ctr">
            <a:normAutofit/>
          </a:bodyPr>
          <a:lstStyle>
            <a:lvl1pPr marL="0" indent="0" algn="ctr">
              <a:lnSpc>
                <a:spcPct val="100000"/>
              </a:lnSpc>
              <a:buNone/>
              <a:defRPr sz="1400" b="1">
                <a:solidFill>
                  <a:schemeClr val="bg2"/>
                </a:solidFill>
              </a:defRPr>
            </a:lvl1pPr>
          </a:lstStyle>
          <a:p>
            <a:pPr lvl="0"/>
            <a:r>
              <a:rPr lang="en-GB" dirty="0"/>
              <a:t>Insert Agenda item here</a:t>
            </a:r>
          </a:p>
        </p:txBody>
      </p:sp>
      <p:sp>
        <p:nvSpPr>
          <p:cNvPr id="33" name="Text Placeholder 2">
            <a:extLst>
              <a:ext uri="{FF2B5EF4-FFF2-40B4-BE49-F238E27FC236}">
                <a16:creationId xmlns:a16="http://schemas.microsoft.com/office/drawing/2014/main" id="{71E90C65-AB6F-D943-A487-ACA46DCE7D13}"/>
              </a:ext>
            </a:extLst>
          </p:cNvPr>
          <p:cNvSpPr>
            <a:spLocks noGrp="1"/>
          </p:cNvSpPr>
          <p:nvPr>
            <p:ph type="body" sz="quarter" idx="19" hasCustomPrompt="1"/>
          </p:nvPr>
        </p:nvSpPr>
        <p:spPr>
          <a:xfrm>
            <a:off x="8468584" y="3012087"/>
            <a:ext cx="1537817" cy="477837"/>
          </a:xfrm>
          <a:prstGeom prst="rect">
            <a:avLst/>
          </a:prstGeom>
        </p:spPr>
        <p:txBody>
          <a:bodyPr anchor="ctr">
            <a:normAutofit/>
          </a:bodyPr>
          <a:lstStyle>
            <a:lvl1pPr marL="0" indent="0" algn="ctr">
              <a:lnSpc>
                <a:spcPct val="100000"/>
              </a:lnSpc>
              <a:buNone/>
              <a:defRPr sz="1400" b="1">
                <a:solidFill>
                  <a:schemeClr val="bg2"/>
                </a:solidFill>
              </a:defRPr>
            </a:lvl1pPr>
          </a:lstStyle>
          <a:p>
            <a:pPr lvl="0"/>
            <a:r>
              <a:rPr lang="en-GB" dirty="0"/>
              <a:t>Insert Agenda item here</a:t>
            </a:r>
          </a:p>
        </p:txBody>
      </p:sp>
      <p:sp>
        <p:nvSpPr>
          <p:cNvPr id="27" name="Text Placeholder 2">
            <a:extLst>
              <a:ext uri="{FF2B5EF4-FFF2-40B4-BE49-F238E27FC236}">
                <a16:creationId xmlns:a16="http://schemas.microsoft.com/office/drawing/2014/main" id="{836287C1-ACC7-2A85-87E1-6D770608C60C}"/>
              </a:ext>
            </a:extLst>
          </p:cNvPr>
          <p:cNvSpPr>
            <a:spLocks noGrp="1"/>
          </p:cNvSpPr>
          <p:nvPr>
            <p:ph type="body" sz="quarter" idx="24"/>
          </p:nvPr>
        </p:nvSpPr>
        <p:spPr>
          <a:xfrm>
            <a:off x="1775891" y="3600485"/>
            <a:ext cx="2285486" cy="1786523"/>
          </a:xfrm>
          <a:prstGeom prst="rect">
            <a:avLst/>
          </a:prstGeom>
        </p:spPr>
        <p:txBody>
          <a:bodyPr>
            <a:noAutofit/>
          </a:bodyPr>
          <a:lstStyle>
            <a:lvl1pPr>
              <a:defRPr sz="1400">
                <a:solidFill>
                  <a:schemeClr val="bg2"/>
                </a:solidFill>
              </a:defRPr>
            </a:lvl1pPr>
            <a:lvl2pPr>
              <a:defRPr sz="14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5" name="Text Placeholder 2">
            <a:extLst>
              <a:ext uri="{FF2B5EF4-FFF2-40B4-BE49-F238E27FC236}">
                <a16:creationId xmlns:a16="http://schemas.microsoft.com/office/drawing/2014/main" id="{27A53A50-3847-DD52-52EF-38A15ACF949B}"/>
              </a:ext>
            </a:extLst>
          </p:cNvPr>
          <p:cNvSpPr>
            <a:spLocks noGrp="1"/>
          </p:cNvSpPr>
          <p:nvPr>
            <p:ph type="body" sz="quarter" idx="25"/>
          </p:nvPr>
        </p:nvSpPr>
        <p:spPr>
          <a:xfrm>
            <a:off x="4948303" y="3600485"/>
            <a:ext cx="2285486" cy="1786523"/>
          </a:xfrm>
          <a:prstGeom prst="rect">
            <a:avLst/>
          </a:prstGeom>
        </p:spPr>
        <p:txBody>
          <a:bodyPr>
            <a:noAutofit/>
          </a:bodyPr>
          <a:lstStyle>
            <a:lvl1pPr>
              <a:defRPr sz="1400">
                <a:solidFill>
                  <a:schemeClr val="bg2"/>
                </a:solidFill>
              </a:defRPr>
            </a:lvl1pPr>
            <a:lvl2pPr>
              <a:defRPr sz="14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6" name="Text Placeholder 2">
            <a:extLst>
              <a:ext uri="{FF2B5EF4-FFF2-40B4-BE49-F238E27FC236}">
                <a16:creationId xmlns:a16="http://schemas.microsoft.com/office/drawing/2014/main" id="{F73313B3-DD7A-7C5E-2017-D3C151D845A9}"/>
              </a:ext>
            </a:extLst>
          </p:cNvPr>
          <p:cNvSpPr>
            <a:spLocks noGrp="1"/>
          </p:cNvSpPr>
          <p:nvPr>
            <p:ph type="body" sz="quarter" idx="26"/>
          </p:nvPr>
        </p:nvSpPr>
        <p:spPr>
          <a:xfrm>
            <a:off x="8098611" y="3600484"/>
            <a:ext cx="2285486" cy="1786523"/>
          </a:xfrm>
          <a:prstGeom prst="rect">
            <a:avLst/>
          </a:prstGeom>
        </p:spPr>
        <p:txBody>
          <a:bodyPr>
            <a:noAutofit/>
          </a:bodyPr>
          <a:lstStyle>
            <a:lvl1pPr>
              <a:defRPr sz="1400">
                <a:solidFill>
                  <a:schemeClr val="bg2"/>
                </a:solidFill>
              </a:defRPr>
            </a:lvl1pPr>
            <a:lvl2pPr>
              <a:defRPr sz="14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635775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ic_Feature Text_5">
    <p:spTree>
      <p:nvGrpSpPr>
        <p:cNvPr id="1" name=""/>
        <p:cNvGrpSpPr/>
        <p:nvPr/>
      </p:nvGrpSpPr>
      <p:grpSpPr>
        <a:xfrm>
          <a:off x="0" y="0"/>
          <a:ext cx="0" cy="0"/>
          <a:chOff x="0" y="0"/>
          <a:chExt cx="0" cy="0"/>
        </a:xfrm>
      </p:grpSpPr>
      <p:sp>
        <p:nvSpPr>
          <p:cNvPr id="12" name="Picture Placeholder 11"/>
          <p:cNvSpPr>
            <a:spLocks noGrp="1"/>
          </p:cNvSpPr>
          <p:nvPr>
            <p:ph type="pic" sz="quarter" idx="10" hasCustomPrompt="1"/>
          </p:nvPr>
        </p:nvSpPr>
        <p:spPr>
          <a:xfrm>
            <a:off x="1" y="483703"/>
            <a:ext cx="10130359" cy="5890590"/>
          </a:xfrm>
          <a:custGeom>
            <a:avLst/>
            <a:gdLst>
              <a:gd name="connsiteX0" fmla="*/ 0 w 10130359"/>
              <a:gd name="connsiteY0" fmla="*/ 0 h 5890590"/>
              <a:gd name="connsiteX1" fmla="*/ 7185939 w 10130359"/>
              <a:gd name="connsiteY1" fmla="*/ 0 h 5890590"/>
              <a:gd name="connsiteX2" fmla="*/ 7185939 w 10130359"/>
              <a:gd name="connsiteY2" fmla="*/ 1 h 5890590"/>
              <a:gd name="connsiteX3" fmla="*/ 7185940 w 10130359"/>
              <a:gd name="connsiteY3" fmla="*/ 0 h 5890590"/>
              <a:gd name="connsiteX4" fmla="*/ 10130359 w 10130359"/>
              <a:gd name="connsiteY4" fmla="*/ 2944419 h 5890590"/>
              <a:gd name="connsiteX5" fmla="*/ 10129483 w 10130359"/>
              <a:gd name="connsiteY5" fmla="*/ 2945295 h 5890590"/>
              <a:gd name="connsiteX6" fmla="*/ 10130358 w 10130359"/>
              <a:gd name="connsiteY6" fmla="*/ 2946171 h 5890590"/>
              <a:gd name="connsiteX7" fmla="*/ 7185939 w 10130359"/>
              <a:gd name="connsiteY7" fmla="*/ 5890590 h 5890590"/>
              <a:gd name="connsiteX8" fmla="*/ 0 w 10130359"/>
              <a:gd name="connsiteY8" fmla="*/ 5890590 h 5890590"/>
              <a:gd name="connsiteX9" fmla="*/ 0 w 10130359"/>
              <a:gd name="connsiteY9" fmla="*/ 5310425 h 5890590"/>
              <a:gd name="connsiteX10" fmla="*/ 6958247 w 10130359"/>
              <a:gd name="connsiteY10" fmla="*/ 5310425 h 5890590"/>
              <a:gd name="connsiteX11" fmla="*/ 9323377 w 10130359"/>
              <a:gd name="connsiteY11" fmla="*/ 2945295 h 5890590"/>
              <a:gd name="connsiteX12" fmla="*/ 6958248 w 10130359"/>
              <a:gd name="connsiteY12" fmla="*/ 580165 h 5890590"/>
              <a:gd name="connsiteX13" fmla="*/ 0 w 10130359"/>
              <a:gd name="connsiteY13" fmla="*/ 580165 h 589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30359" h="5890590">
                <a:moveTo>
                  <a:pt x="0" y="0"/>
                </a:moveTo>
                <a:lnTo>
                  <a:pt x="7185939" y="0"/>
                </a:lnTo>
                <a:lnTo>
                  <a:pt x="7185939" y="1"/>
                </a:lnTo>
                <a:lnTo>
                  <a:pt x="7185940" y="0"/>
                </a:lnTo>
                <a:lnTo>
                  <a:pt x="10130359" y="2944419"/>
                </a:lnTo>
                <a:lnTo>
                  <a:pt x="10129483" y="2945295"/>
                </a:lnTo>
                <a:lnTo>
                  <a:pt x="10130358" y="2946171"/>
                </a:lnTo>
                <a:lnTo>
                  <a:pt x="7185939" y="5890590"/>
                </a:lnTo>
                <a:lnTo>
                  <a:pt x="0" y="5890590"/>
                </a:lnTo>
                <a:lnTo>
                  <a:pt x="0" y="5310425"/>
                </a:lnTo>
                <a:lnTo>
                  <a:pt x="6958247" y="5310425"/>
                </a:lnTo>
                <a:lnTo>
                  <a:pt x="9323377" y="2945295"/>
                </a:lnTo>
                <a:lnTo>
                  <a:pt x="6958248" y="580165"/>
                </a:lnTo>
                <a:lnTo>
                  <a:pt x="0" y="580165"/>
                </a:lnTo>
                <a:close/>
              </a:path>
            </a:pathLst>
          </a:custGeom>
          <a:gradFill flip="none" rotWithShape="1">
            <a:gsLst>
              <a:gs pos="0">
                <a:schemeClr val="accent1"/>
              </a:gs>
              <a:gs pos="100000">
                <a:schemeClr val="accent2"/>
              </a:gs>
            </a:gsLst>
            <a:lin ang="0" scaled="1"/>
            <a:tileRect/>
          </a:gradFill>
        </p:spPr>
        <p:txBody>
          <a:bodyPr wrap="square" lIns="90000" anchor="ctr">
            <a:noAutofit/>
          </a:bodyPr>
          <a:lstStyle>
            <a:lvl1pPr algn="l">
              <a:defRPr sz="1200"/>
            </a:lvl1pPr>
          </a:lstStyle>
          <a:p>
            <a:r>
              <a:rPr lang="en-US"/>
              <a:t>Drag and Drop image</a:t>
            </a:r>
          </a:p>
        </p:txBody>
      </p:sp>
      <p:pic>
        <p:nvPicPr>
          <p:cNvPr id="4" name="Graphic 3">
            <a:extLst>
              <a:ext uri="{FF2B5EF4-FFF2-40B4-BE49-F238E27FC236}">
                <a16:creationId xmlns:a16="http://schemas.microsoft.com/office/drawing/2014/main" id="{14340A38-5518-864D-929B-3F07DB0891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00371" y="5987559"/>
            <a:ext cx="467968" cy="467968"/>
          </a:xfrm>
          <a:prstGeom prst="rect">
            <a:avLst/>
          </a:prstGeom>
        </p:spPr>
      </p:pic>
      <p:sp>
        <p:nvSpPr>
          <p:cNvPr id="5" name="TextBox 4">
            <a:extLst>
              <a:ext uri="{FF2B5EF4-FFF2-40B4-BE49-F238E27FC236}">
                <a16:creationId xmlns:a16="http://schemas.microsoft.com/office/drawing/2014/main" id="{C68D9C02-448A-4C42-90C7-1D7223C333E6}"/>
              </a:ext>
            </a:extLst>
          </p:cNvPr>
          <p:cNvSpPr txBox="1"/>
          <p:nvPr/>
        </p:nvSpPr>
        <p:spPr>
          <a:xfrm>
            <a:off x="10900371" y="6098432"/>
            <a:ext cx="467968" cy="246221"/>
          </a:xfrm>
          <a:prstGeom prst="rect">
            <a:avLst/>
          </a:prstGeom>
          <a:noFill/>
        </p:spPr>
        <p:txBody>
          <a:bodyPr wrap="square" rtlCol="0" anchor="ctr">
            <a:spAutoFit/>
          </a:bodyPr>
          <a:lstStyle/>
          <a:p>
            <a:pPr lvl="0" algn="ctr"/>
            <a:fld id="{477AC99D-27FF-B146-94A2-2C0EAB9E067D}" type="slidenum">
              <a:rPr lang="en-GB" sz="1000" b="1" i="0" smtClean="0">
                <a:solidFill>
                  <a:schemeClr val="bg1"/>
                </a:solidFill>
                <a:latin typeface="Century Gothic" panose="020B0502020202020204" pitchFamily="34" charset="0"/>
              </a:rPr>
              <a:pPr lvl="0" algn="ctr"/>
              <a:t>‹#›</a:t>
            </a:fld>
            <a:endParaRPr lang="en-GB" sz="1000" b="1" i="0">
              <a:solidFill>
                <a:schemeClr val="bg1"/>
              </a:solidFill>
              <a:latin typeface="Century Gothic" panose="020B0502020202020204" pitchFamily="34" charset="0"/>
            </a:endParaRPr>
          </a:p>
        </p:txBody>
      </p:sp>
      <p:pic>
        <p:nvPicPr>
          <p:cNvPr id="6" name="Graphic 5">
            <a:extLst>
              <a:ext uri="{FF2B5EF4-FFF2-40B4-BE49-F238E27FC236}">
                <a16:creationId xmlns:a16="http://schemas.microsoft.com/office/drawing/2014/main" id="{6D9B4148-3CFE-1A4C-A847-86882CBA09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53111" y="483703"/>
            <a:ext cx="915228" cy="354282"/>
          </a:xfrm>
          <a:prstGeom prst="rect">
            <a:avLst/>
          </a:prstGeom>
        </p:spPr>
      </p:pic>
      <p:grpSp>
        <p:nvGrpSpPr>
          <p:cNvPr id="8" name="Group 7">
            <a:extLst>
              <a:ext uri="{FF2B5EF4-FFF2-40B4-BE49-F238E27FC236}">
                <a16:creationId xmlns:a16="http://schemas.microsoft.com/office/drawing/2014/main" id="{0CB58268-46AE-714C-AF7C-19EB4360840B}"/>
              </a:ext>
            </a:extLst>
          </p:cNvPr>
          <p:cNvGrpSpPr/>
          <p:nvPr/>
        </p:nvGrpSpPr>
        <p:grpSpPr>
          <a:xfrm>
            <a:off x="0" y="1517303"/>
            <a:ext cx="1825033" cy="406401"/>
            <a:chOff x="2893671" y="1397156"/>
            <a:chExt cx="1825033" cy="406401"/>
          </a:xfrm>
        </p:grpSpPr>
        <p:pic>
          <p:nvPicPr>
            <p:cNvPr id="9" name="Graphic 8">
              <a:extLst>
                <a:ext uri="{FF2B5EF4-FFF2-40B4-BE49-F238E27FC236}">
                  <a16:creationId xmlns:a16="http://schemas.microsoft.com/office/drawing/2014/main" id="{B337AABB-DEC4-9D4E-AC65-BF71077B07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9603" y="1397156"/>
              <a:ext cx="419101" cy="406401"/>
            </a:xfrm>
            <a:prstGeom prst="rect">
              <a:avLst/>
            </a:prstGeom>
          </p:spPr>
        </p:pic>
        <p:cxnSp>
          <p:nvCxnSpPr>
            <p:cNvPr id="10" name="Straight Connector 9">
              <a:extLst>
                <a:ext uri="{FF2B5EF4-FFF2-40B4-BE49-F238E27FC236}">
                  <a16:creationId xmlns:a16="http://schemas.microsoft.com/office/drawing/2014/main" id="{C9F2C041-1867-6148-A6C2-177C182FADC0}"/>
                </a:ext>
              </a:extLst>
            </p:cNvPr>
            <p:cNvCxnSpPr>
              <a:cxnSpLocks/>
              <a:stCxn id="9" idx="1"/>
            </p:cNvCxnSpPr>
            <p:nvPr/>
          </p:nvCxnSpPr>
          <p:spPr>
            <a:xfrm flipH="1">
              <a:off x="2893671" y="1600357"/>
              <a:ext cx="1405932" cy="0"/>
            </a:xfrm>
            <a:prstGeom prst="line">
              <a:avLst/>
            </a:prstGeom>
          </p:spPr>
          <p:style>
            <a:lnRef idx="1">
              <a:schemeClr val="accent3"/>
            </a:lnRef>
            <a:fillRef idx="0">
              <a:schemeClr val="accent3"/>
            </a:fillRef>
            <a:effectRef idx="0">
              <a:schemeClr val="accent3"/>
            </a:effectRef>
            <a:fontRef idx="minor">
              <a:schemeClr val="tx1"/>
            </a:fontRef>
          </p:style>
        </p:cxnSp>
      </p:grpSp>
      <p:sp>
        <p:nvSpPr>
          <p:cNvPr id="3" name="Text Placeholder 2">
            <a:extLst>
              <a:ext uri="{FF2B5EF4-FFF2-40B4-BE49-F238E27FC236}">
                <a16:creationId xmlns:a16="http://schemas.microsoft.com/office/drawing/2014/main" id="{2DB52515-20F5-3A4F-9B8E-2DFD2F628951}"/>
              </a:ext>
            </a:extLst>
          </p:cNvPr>
          <p:cNvSpPr>
            <a:spLocks noGrp="1"/>
          </p:cNvSpPr>
          <p:nvPr>
            <p:ph type="body" sz="quarter" idx="11" hasCustomPrompt="1"/>
          </p:nvPr>
        </p:nvSpPr>
        <p:spPr>
          <a:xfrm>
            <a:off x="2172798" y="1517303"/>
            <a:ext cx="4889014" cy="907845"/>
          </a:xfrm>
          <a:prstGeom prst="rect">
            <a:avLst/>
          </a:prstGeom>
        </p:spPr>
        <p:txBody>
          <a:bodyPr lIns="90000" anchor="t">
            <a:normAutofit/>
          </a:bodyPr>
          <a:lstStyle>
            <a:lvl1pPr marL="0" indent="0">
              <a:lnSpc>
                <a:spcPct val="100000"/>
              </a:lnSpc>
              <a:buNone/>
              <a:defRPr sz="2400" b="1">
                <a:solidFill>
                  <a:schemeClr val="tx2"/>
                </a:solidFill>
              </a:defRPr>
            </a:lvl1pPr>
          </a:lstStyle>
          <a:p>
            <a:pPr lvl="0"/>
            <a:r>
              <a:rPr lang="en-GB" dirty="0"/>
              <a:t>Insert title here</a:t>
            </a:r>
          </a:p>
        </p:txBody>
      </p:sp>
      <p:pic>
        <p:nvPicPr>
          <p:cNvPr id="14" name="Picture 13">
            <a:extLst>
              <a:ext uri="{FF2B5EF4-FFF2-40B4-BE49-F238E27FC236}">
                <a16:creationId xmlns:a16="http://schemas.microsoft.com/office/drawing/2014/main" id="{BDB420EA-6B02-5543-9C97-B5F32D5FA78F}"/>
              </a:ext>
            </a:extLst>
          </p:cNvPr>
          <p:cNvPicPr>
            <a:picLocks noChangeAspect="1"/>
          </p:cNvPicPr>
          <p:nvPr/>
        </p:nvPicPr>
        <p:blipFill rotWithShape="1">
          <a:blip r:embed="rId8"/>
          <a:srcRect r="23484"/>
          <a:stretch/>
        </p:blipFill>
        <p:spPr>
          <a:xfrm>
            <a:off x="10130360" y="1392780"/>
            <a:ext cx="2061639" cy="4072435"/>
          </a:xfrm>
          <a:prstGeom prst="rect">
            <a:avLst/>
          </a:prstGeom>
        </p:spPr>
      </p:pic>
      <p:pic>
        <p:nvPicPr>
          <p:cNvPr id="15" name="Graphic 14">
            <a:extLst>
              <a:ext uri="{FF2B5EF4-FFF2-40B4-BE49-F238E27FC236}">
                <a16:creationId xmlns:a16="http://schemas.microsoft.com/office/drawing/2014/main" id="{3D625863-BE14-7A4F-9341-C43E78B5A2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27176" y="3022597"/>
            <a:ext cx="838200" cy="812800"/>
          </a:xfrm>
          <a:prstGeom prst="rect">
            <a:avLst/>
          </a:prstGeom>
        </p:spPr>
      </p:pic>
      <p:sp>
        <p:nvSpPr>
          <p:cNvPr id="16" name="Text Placeholder 17">
            <a:extLst>
              <a:ext uri="{FF2B5EF4-FFF2-40B4-BE49-F238E27FC236}">
                <a16:creationId xmlns:a16="http://schemas.microsoft.com/office/drawing/2014/main" id="{DD4E8E6E-45C5-0D8B-2D6D-C48C8A33750B}"/>
              </a:ext>
            </a:extLst>
          </p:cNvPr>
          <p:cNvSpPr>
            <a:spLocks noGrp="1"/>
          </p:cNvSpPr>
          <p:nvPr>
            <p:ph type="body" sz="quarter" idx="12"/>
          </p:nvPr>
        </p:nvSpPr>
        <p:spPr>
          <a:xfrm>
            <a:off x="2172798" y="2425148"/>
            <a:ext cx="4889014" cy="2604052"/>
          </a:xfrm>
          <a:prstGeom prst="rect">
            <a:avLst/>
          </a:prstGeom>
        </p:spPr>
        <p:txBody>
          <a:bodyPr numCol="1">
            <a:normAutofit/>
          </a:bodyPr>
          <a:lstStyle>
            <a:lvl1pPr>
              <a:buClr>
                <a:schemeClr val="accent1"/>
              </a:buClr>
              <a:defRPr sz="2000"/>
            </a:lvl1pPr>
            <a:lvl2pPr>
              <a:buClr>
                <a:schemeClr val="accent1"/>
              </a:buClr>
              <a:defRPr sz="1800"/>
            </a:lvl2pPr>
            <a:lvl3pPr>
              <a:buClr>
                <a:schemeClr val="accent1"/>
              </a:buClr>
              <a:defRPr sz="1800"/>
            </a:lvl3pPr>
            <a:lvl4pPr>
              <a:buClr>
                <a:schemeClr val="accent1"/>
              </a:buClr>
              <a:defRPr sz="1800"/>
            </a:lvl4pPr>
            <a:lvl5pPr>
              <a:buClr>
                <a:schemeClr val="accent1"/>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667041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2">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9244810-11D9-1143-AF86-8C53B826EF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6" name="Graphic 5">
            <a:extLst>
              <a:ext uri="{FF2B5EF4-FFF2-40B4-BE49-F238E27FC236}">
                <a16:creationId xmlns:a16="http://schemas.microsoft.com/office/drawing/2014/main" id="{02FB2C62-1DCD-394E-A758-2E6B11E9CC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00105" y="0"/>
            <a:ext cx="6891895" cy="6858000"/>
          </a:xfrm>
          <a:prstGeom prst="rect">
            <a:avLst/>
          </a:prstGeom>
        </p:spPr>
      </p:pic>
      <p:pic>
        <p:nvPicPr>
          <p:cNvPr id="18" name="Graphic 17">
            <a:extLst>
              <a:ext uri="{FF2B5EF4-FFF2-40B4-BE49-F238E27FC236}">
                <a16:creationId xmlns:a16="http://schemas.microsoft.com/office/drawing/2014/main" id="{A65EF2B9-7F69-3241-B402-E8D6C3A977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82352" y="1881922"/>
            <a:ext cx="3327400" cy="3060700"/>
          </a:xfrm>
          <a:prstGeom prst="rect">
            <a:avLst/>
          </a:prstGeom>
        </p:spPr>
      </p:pic>
      <p:pic>
        <p:nvPicPr>
          <p:cNvPr id="19" name="Graphic 18">
            <a:extLst>
              <a:ext uri="{FF2B5EF4-FFF2-40B4-BE49-F238E27FC236}">
                <a16:creationId xmlns:a16="http://schemas.microsoft.com/office/drawing/2014/main" id="{1ED38A19-C247-574D-99EA-ECC5EAF4FC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95915" y="978061"/>
            <a:ext cx="1355398" cy="524670"/>
          </a:xfrm>
          <a:prstGeom prst="rect">
            <a:avLst/>
          </a:prstGeom>
        </p:spPr>
      </p:pic>
      <p:pic>
        <p:nvPicPr>
          <p:cNvPr id="16" name="Picture 15">
            <a:extLst>
              <a:ext uri="{FF2B5EF4-FFF2-40B4-BE49-F238E27FC236}">
                <a16:creationId xmlns:a16="http://schemas.microsoft.com/office/drawing/2014/main" id="{A84BCF50-93B1-524D-5DB3-794C6C1B7AA5}"/>
              </a:ext>
            </a:extLst>
          </p:cNvPr>
          <p:cNvPicPr>
            <a:picLocks noChangeAspect="1"/>
          </p:cNvPicPr>
          <p:nvPr userDrawn="1"/>
        </p:nvPicPr>
        <p:blipFill>
          <a:blip r:embed="rId10"/>
          <a:stretch>
            <a:fillRect/>
          </a:stretch>
        </p:blipFill>
        <p:spPr>
          <a:xfrm flipV="1">
            <a:off x="1695915" y="4103396"/>
            <a:ext cx="451776" cy="107566"/>
          </a:xfrm>
          <a:prstGeom prst="rect">
            <a:avLst/>
          </a:prstGeom>
        </p:spPr>
      </p:pic>
      <p:sp>
        <p:nvSpPr>
          <p:cNvPr id="17" name="Text Placeholder 2">
            <a:extLst>
              <a:ext uri="{FF2B5EF4-FFF2-40B4-BE49-F238E27FC236}">
                <a16:creationId xmlns:a16="http://schemas.microsoft.com/office/drawing/2014/main" id="{E0DD6FC9-FC36-C369-F804-37BB9C5424CF}"/>
              </a:ext>
            </a:extLst>
          </p:cNvPr>
          <p:cNvSpPr>
            <a:spLocks noGrp="1"/>
          </p:cNvSpPr>
          <p:nvPr>
            <p:ph type="body" sz="quarter" idx="11" hasCustomPrompt="1"/>
          </p:nvPr>
        </p:nvSpPr>
        <p:spPr>
          <a:xfrm>
            <a:off x="1695916" y="1958009"/>
            <a:ext cx="5566276" cy="1470991"/>
          </a:xfrm>
          <a:prstGeom prst="rect">
            <a:avLst/>
          </a:prstGeom>
        </p:spPr>
        <p:txBody>
          <a:bodyPr lIns="0" tIns="0" rIns="0" bIns="0" anchor="t">
            <a:normAutofit/>
          </a:bodyPr>
          <a:lstStyle>
            <a:lvl1pPr marL="0" indent="0">
              <a:lnSpc>
                <a:spcPct val="100000"/>
              </a:lnSpc>
              <a:spcBef>
                <a:spcPts val="0"/>
              </a:spcBef>
              <a:buNone/>
              <a:defRPr sz="3200" b="1">
                <a:solidFill>
                  <a:schemeClr val="bg2"/>
                </a:solidFill>
              </a:defRPr>
            </a:lvl1pPr>
          </a:lstStyle>
          <a:p>
            <a:pPr lvl="0"/>
            <a:r>
              <a:rPr lang="en-GB" dirty="0"/>
              <a:t>Insert title here</a:t>
            </a:r>
          </a:p>
        </p:txBody>
      </p:sp>
      <p:sp>
        <p:nvSpPr>
          <p:cNvPr id="20" name="Text Placeholder 2">
            <a:extLst>
              <a:ext uri="{FF2B5EF4-FFF2-40B4-BE49-F238E27FC236}">
                <a16:creationId xmlns:a16="http://schemas.microsoft.com/office/drawing/2014/main" id="{3C0362FE-EC7F-8BF2-B3E7-12D0EC2ED87D}"/>
              </a:ext>
            </a:extLst>
          </p:cNvPr>
          <p:cNvSpPr>
            <a:spLocks noGrp="1"/>
          </p:cNvSpPr>
          <p:nvPr>
            <p:ph type="body" sz="quarter" idx="12" hasCustomPrompt="1"/>
          </p:nvPr>
        </p:nvSpPr>
        <p:spPr>
          <a:xfrm>
            <a:off x="1695915" y="3429000"/>
            <a:ext cx="5566275" cy="535803"/>
          </a:xfrm>
          <a:prstGeom prst="rect">
            <a:avLst/>
          </a:prstGeom>
        </p:spPr>
        <p:txBody>
          <a:bodyPr wrap="square" lIns="0" tIns="0" rIns="0" bIns="0" anchor="ct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latin typeface="Century Gothic" panose="020B0502020202020204" pitchFamily="34" charset="0"/>
              </a:rPr>
              <a:t>Chapter sub-heading</a:t>
            </a:r>
          </a:p>
        </p:txBody>
      </p:sp>
      <p:sp>
        <p:nvSpPr>
          <p:cNvPr id="21" name="Text Placeholder 2">
            <a:extLst>
              <a:ext uri="{FF2B5EF4-FFF2-40B4-BE49-F238E27FC236}">
                <a16:creationId xmlns:a16="http://schemas.microsoft.com/office/drawing/2014/main" id="{B92D8899-6DB6-21E2-F3B5-132DE31EECA2}"/>
              </a:ext>
            </a:extLst>
          </p:cNvPr>
          <p:cNvSpPr>
            <a:spLocks noGrp="1"/>
          </p:cNvSpPr>
          <p:nvPr>
            <p:ph type="body" sz="quarter" idx="14" hasCustomPrompt="1"/>
          </p:nvPr>
        </p:nvSpPr>
        <p:spPr>
          <a:xfrm>
            <a:off x="1695915" y="4418205"/>
            <a:ext cx="5566275" cy="246220"/>
          </a:xfrm>
          <a:prstGeom prst="rect">
            <a:avLst/>
          </a:prstGeom>
        </p:spPr>
        <p:txBody>
          <a:bodyPr wrap="square" lIns="0" tIns="0" rIns="0" bIns="0" anchor="ct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latin typeface="Century Gothic" panose="020B0502020202020204" pitchFamily="34" charset="0"/>
              </a:rPr>
              <a:t>Presenter name</a:t>
            </a:r>
          </a:p>
        </p:txBody>
      </p:sp>
      <p:sp>
        <p:nvSpPr>
          <p:cNvPr id="24" name="Text Placeholder 2">
            <a:extLst>
              <a:ext uri="{FF2B5EF4-FFF2-40B4-BE49-F238E27FC236}">
                <a16:creationId xmlns:a16="http://schemas.microsoft.com/office/drawing/2014/main" id="{8597F579-8277-0946-1CFA-B04E8B2470BC}"/>
              </a:ext>
            </a:extLst>
          </p:cNvPr>
          <p:cNvSpPr>
            <a:spLocks noGrp="1"/>
          </p:cNvSpPr>
          <p:nvPr>
            <p:ph type="body" sz="quarter" idx="16" hasCustomPrompt="1"/>
          </p:nvPr>
        </p:nvSpPr>
        <p:spPr>
          <a:xfrm>
            <a:off x="1695914" y="5431665"/>
            <a:ext cx="5566275" cy="246220"/>
          </a:xfrm>
          <a:prstGeom prst="rect">
            <a:avLst/>
          </a:prstGeom>
        </p:spPr>
        <p:txBody>
          <a:bodyPr wrap="square" lIns="0" tIns="0" rIns="0" bIns="0"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latin typeface="Century Gothic" panose="020B0502020202020204" pitchFamily="34" charset="0"/>
              </a:rPr>
              <a:t>Meeting name</a:t>
            </a:r>
          </a:p>
        </p:txBody>
      </p:sp>
      <p:sp>
        <p:nvSpPr>
          <p:cNvPr id="25" name="Text Placeholder 2">
            <a:extLst>
              <a:ext uri="{FF2B5EF4-FFF2-40B4-BE49-F238E27FC236}">
                <a16:creationId xmlns:a16="http://schemas.microsoft.com/office/drawing/2014/main" id="{CB5CCCFD-A4C5-2231-AE3B-A6327F656CDC}"/>
              </a:ext>
            </a:extLst>
          </p:cNvPr>
          <p:cNvSpPr>
            <a:spLocks noGrp="1"/>
          </p:cNvSpPr>
          <p:nvPr>
            <p:ph type="body" sz="quarter" idx="17" hasCustomPrompt="1"/>
          </p:nvPr>
        </p:nvSpPr>
        <p:spPr>
          <a:xfrm>
            <a:off x="1695914" y="4682846"/>
            <a:ext cx="5566275" cy="246220"/>
          </a:xfrm>
          <a:prstGeom prst="rect">
            <a:avLst/>
          </a:prstGeom>
        </p:spPr>
        <p:txBody>
          <a:bodyPr wrap="square" lIns="0" tIns="0" rIns="0" bIns="0" anchor="ct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latin typeface="Century Gothic" panose="020B0502020202020204" pitchFamily="34" charset="0"/>
              </a:rPr>
              <a:t>Job title</a:t>
            </a:r>
          </a:p>
        </p:txBody>
      </p:sp>
      <p:sp>
        <p:nvSpPr>
          <p:cNvPr id="13" name="Text Placeholder 2">
            <a:extLst>
              <a:ext uri="{FF2B5EF4-FFF2-40B4-BE49-F238E27FC236}">
                <a16:creationId xmlns:a16="http://schemas.microsoft.com/office/drawing/2014/main" id="{CA6E563D-8EA3-0C71-CAFF-3E0C5786A380}"/>
              </a:ext>
            </a:extLst>
          </p:cNvPr>
          <p:cNvSpPr>
            <a:spLocks noGrp="1"/>
          </p:cNvSpPr>
          <p:nvPr>
            <p:ph type="body" sz="quarter" idx="15" hasCustomPrompt="1"/>
          </p:nvPr>
        </p:nvSpPr>
        <p:spPr>
          <a:xfrm>
            <a:off x="1695914" y="5131824"/>
            <a:ext cx="5566274" cy="246220"/>
          </a:xfrm>
          <a:prstGeom prst="rect">
            <a:avLst/>
          </a:prstGeom>
        </p:spPr>
        <p:txBody>
          <a:bodyPr wrap="square" lIns="0" tIns="0" rIns="0" bIns="0" anchor="ct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fld id="{372863BB-4373-9D40-A4B8-89C2E12DD0BC}" type="datetime2">
              <a:rPr lang="en-GB" smtClean="0">
                <a:latin typeface="Century Gothic" panose="020B0502020202020204" pitchFamily="34" charset="0"/>
              </a:rPr>
              <a:t>Monday, 9 May 2022</a:t>
            </a:fld>
            <a:endParaRPr lang="en-GB" dirty="0">
              <a:latin typeface="Century Gothic" panose="020B0502020202020204" pitchFamily="34" charset="0"/>
            </a:endParaRPr>
          </a:p>
        </p:txBody>
      </p:sp>
    </p:spTree>
    <p:extLst>
      <p:ext uri="{BB962C8B-B14F-4D97-AF65-F5344CB8AC3E}">
        <p14:creationId xmlns:p14="http://schemas.microsoft.com/office/powerpoint/2010/main" val="1022164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eneric_Feature Text_6">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4959384" y="0"/>
            <a:ext cx="7232616" cy="6858000"/>
          </a:xfrm>
          <a:custGeom>
            <a:avLst/>
            <a:gdLst>
              <a:gd name="connsiteX0" fmla="*/ 2911920 w 7232616"/>
              <a:gd name="connsiteY0" fmla="*/ 3979530 h 6858000"/>
              <a:gd name="connsiteX1" fmla="*/ 3645235 w 7232616"/>
              <a:gd name="connsiteY1" fmla="*/ 4712845 h 6858000"/>
              <a:gd name="connsiteX2" fmla="*/ 1500080 w 7232616"/>
              <a:gd name="connsiteY2" fmla="*/ 6858000 h 6858000"/>
              <a:gd name="connsiteX3" fmla="*/ 33450 w 7232616"/>
              <a:gd name="connsiteY3" fmla="*/ 6858000 h 6858000"/>
              <a:gd name="connsiteX4" fmla="*/ 6586933 w 7232616"/>
              <a:gd name="connsiteY4" fmla="*/ 0 h 6858000"/>
              <a:gd name="connsiteX5" fmla="*/ 7232616 w 7232616"/>
              <a:gd name="connsiteY5" fmla="*/ 0 h 6858000"/>
              <a:gd name="connsiteX6" fmla="*/ 7232616 w 7232616"/>
              <a:gd name="connsiteY6" fmla="*/ 820947 h 6858000"/>
              <a:gd name="connsiteX7" fmla="*/ 4607836 w 7232616"/>
              <a:gd name="connsiteY7" fmla="*/ 3445727 h 6858000"/>
              <a:gd name="connsiteX8" fmla="*/ 7232616 w 7232616"/>
              <a:gd name="connsiteY8" fmla="*/ 6070507 h 6858000"/>
              <a:gd name="connsiteX9" fmla="*/ 7232616 w 7232616"/>
              <a:gd name="connsiteY9" fmla="*/ 6858000 h 6858000"/>
              <a:gd name="connsiteX10" fmla="*/ 6553479 w 7232616"/>
              <a:gd name="connsiteY10" fmla="*/ 6858000 h 6858000"/>
              <a:gd name="connsiteX11" fmla="*/ 3142318 w 7232616"/>
              <a:gd name="connsiteY11" fmla="*/ 3446838 h 6858000"/>
              <a:gd name="connsiteX12" fmla="*/ 3143433 w 7232616"/>
              <a:gd name="connsiteY12" fmla="*/ 3445725 h 6858000"/>
              <a:gd name="connsiteX13" fmla="*/ 3142320 w 7232616"/>
              <a:gd name="connsiteY13" fmla="*/ 3444613 h 6858000"/>
              <a:gd name="connsiteX14" fmla="*/ 0 w 7232616"/>
              <a:gd name="connsiteY14" fmla="*/ 0 h 6858000"/>
              <a:gd name="connsiteX15" fmla="*/ 1466629 w 7232616"/>
              <a:gd name="connsiteY15" fmla="*/ 0 h 6858000"/>
              <a:gd name="connsiteX16" fmla="*/ 3645235 w 7232616"/>
              <a:gd name="connsiteY16" fmla="*/ 2178607 h 6858000"/>
              <a:gd name="connsiteX17" fmla="*/ 2911920 w 7232616"/>
              <a:gd name="connsiteY17" fmla="*/ 29119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32616" h="6858000">
                <a:moveTo>
                  <a:pt x="2911920" y="3979530"/>
                </a:moveTo>
                <a:lnTo>
                  <a:pt x="3645235" y="4712845"/>
                </a:lnTo>
                <a:lnTo>
                  <a:pt x="1500080" y="6858000"/>
                </a:lnTo>
                <a:lnTo>
                  <a:pt x="33450" y="6858000"/>
                </a:lnTo>
                <a:close/>
                <a:moveTo>
                  <a:pt x="6586933" y="0"/>
                </a:moveTo>
                <a:lnTo>
                  <a:pt x="7232616" y="0"/>
                </a:lnTo>
                <a:lnTo>
                  <a:pt x="7232616" y="820947"/>
                </a:lnTo>
                <a:lnTo>
                  <a:pt x="4607836" y="3445727"/>
                </a:lnTo>
                <a:lnTo>
                  <a:pt x="7232616" y="6070507"/>
                </a:lnTo>
                <a:lnTo>
                  <a:pt x="7232616" y="6858000"/>
                </a:lnTo>
                <a:lnTo>
                  <a:pt x="6553479" y="6858000"/>
                </a:lnTo>
                <a:lnTo>
                  <a:pt x="3142318" y="3446838"/>
                </a:lnTo>
                <a:lnTo>
                  <a:pt x="3143433" y="3445725"/>
                </a:lnTo>
                <a:lnTo>
                  <a:pt x="3142320" y="3444613"/>
                </a:lnTo>
                <a:close/>
                <a:moveTo>
                  <a:pt x="0" y="0"/>
                </a:moveTo>
                <a:lnTo>
                  <a:pt x="1466629" y="0"/>
                </a:lnTo>
                <a:lnTo>
                  <a:pt x="3645235" y="2178607"/>
                </a:lnTo>
                <a:lnTo>
                  <a:pt x="2911920" y="2911921"/>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chor="ctr">
            <a:noAutofit/>
          </a:bodyPr>
          <a:lstStyle>
            <a:lvl1pPr algn="ctr">
              <a:defRPr sz="1200"/>
            </a:lvl1pPr>
          </a:lstStyle>
          <a:p>
            <a:r>
              <a:rPr lang="en-US"/>
              <a:t>Drag and Drop image</a:t>
            </a:r>
          </a:p>
        </p:txBody>
      </p:sp>
      <p:sp>
        <p:nvSpPr>
          <p:cNvPr id="22" name="Picture Placeholder 21"/>
          <p:cNvSpPr>
            <a:spLocks noGrp="1"/>
          </p:cNvSpPr>
          <p:nvPr>
            <p:ph type="pic" sz="quarter" idx="11" hasCustomPrompt="1"/>
          </p:nvPr>
        </p:nvSpPr>
        <p:spPr>
          <a:xfrm>
            <a:off x="0" y="1851102"/>
            <a:ext cx="2605264" cy="3155796"/>
          </a:xfrm>
          <a:custGeom>
            <a:avLst/>
            <a:gdLst>
              <a:gd name="connsiteX0" fmla="*/ 0 w 2605264"/>
              <a:gd name="connsiteY0" fmla="*/ 0 h 3155796"/>
              <a:gd name="connsiteX1" fmla="*/ 1011753 w 2605264"/>
              <a:gd name="connsiteY1" fmla="*/ 0 h 3155796"/>
              <a:gd name="connsiteX2" fmla="*/ 2605264 w 2605264"/>
              <a:gd name="connsiteY2" fmla="*/ 1593511 h 3155796"/>
              <a:gd name="connsiteX3" fmla="*/ 2604150 w 2605264"/>
              <a:gd name="connsiteY3" fmla="*/ 1594625 h 3155796"/>
              <a:gd name="connsiteX4" fmla="*/ 2605263 w 2605264"/>
              <a:gd name="connsiteY4" fmla="*/ 1595737 h 3155796"/>
              <a:gd name="connsiteX5" fmla="*/ 1045203 w 2605264"/>
              <a:gd name="connsiteY5" fmla="*/ 3155796 h 3155796"/>
              <a:gd name="connsiteX6" fmla="*/ 0 w 2605264"/>
              <a:gd name="connsiteY6" fmla="*/ 3155796 h 3155796"/>
              <a:gd name="connsiteX7" fmla="*/ 0 w 2605264"/>
              <a:gd name="connsiteY7" fmla="*/ 2734369 h 3155796"/>
              <a:gd name="connsiteX8" fmla="*/ 1139746 w 2605264"/>
              <a:gd name="connsiteY8" fmla="*/ 1594623 h 3155796"/>
              <a:gd name="connsiteX9" fmla="*/ 0 w 2605264"/>
              <a:gd name="connsiteY9" fmla="*/ 454877 h 315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5264" h="3155796">
                <a:moveTo>
                  <a:pt x="0" y="0"/>
                </a:moveTo>
                <a:lnTo>
                  <a:pt x="1011753" y="0"/>
                </a:lnTo>
                <a:lnTo>
                  <a:pt x="2605264" y="1593511"/>
                </a:lnTo>
                <a:lnTo>
                  <a:pt x="2604150" y="1594625"/>
                </a:lnTo>
                <a:lnTo>
                  <a:pt x="2605263" y="1595737"/>
                </a:lnTo>
                <a:lnTo>
                  <a:pt x="1045203" y="3155796"/>
                </a:lnTo>
                <a:lnTo>
                  <a:pt x="0" y="3155796"/>
                </a:lnTo>
                <a:lnTo>
                  <a:pt x="0" y="2734369"/>
                </a:lnTo>
                <a:lnTo>
                  <a:pt x="1139746" y="1594623"/>
                </a:lnTo>
                <a:lnTo>
                  <a:pt x="0" y="454877"/>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chor="ctr">
            <a:noAutofit/>
          </a:bodyPr>
          <a:lstStyle>
            <a:lvl1pPr algn="ctr">
              <a:defRPr sz="1200"/>
            </a:lvl1pPr>
          </a:lstStyle>
          <a:p>
            <a:r>
              <a:rPr lang="en-US"/>
              <a:t>Drag and Drop image</a:t>
            </a:r>
          </a:p>
        </p:txBody>
      </p:sp>
      <p:grpSp>
        <p:nvGrpSpPr>
          <p:cNvPr id="4" name="Group 3">
            <a:extLst>
              <a:ext uri="{FF2B5EF4-FFF2-40B4-BE49-F238E27FC236}">
                <a16:creationId xmlns:a16="http://schemas.microsoft.com/office/drawing/2014/main" id="{CD370E67-7838-854D-8772-D660402BC3B0}"/>
              </a:ext>
            </a:extLst>
          </p:cNvPr>
          <p:cNvGrpSpPr/>
          <p:nvPr userDrawn="1"/>
        </p:nvGrpSpPr>
        <p:grpSpPr>
          <a:xfrm>
            <a:off x="0" y="1956551"/>
            <a:ext cx="2690452" cy="406401"/>
            <a:chOff x="2028252" y="1397156"/>
            <a:chExt cx="2690452" cy="406401"/>
          </a:xfrm>
        </p:grpSpPr>
        <p:pic>
          <p:nvPicPr>
            <p:cNvPr id="5" name="Graphic 4">
              <a:extLst>
                <a:ext uri="{FF2B5EF4-FFF2-40B4-BE49-F238E27FC236}">
                  <a16:creationId xmlns:a16="http://schemas.microsoft.com/office/drawing/2014/main" id="{1A686F0E-3B38-5144-87A3-0E25CD0DB4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99603" y="1397156"/>
              <a:ext cx="419101" cy="406401"/>
            </a:xfrm>
            <a:prstGeom prst="rect">
              <a:avLst/>
            </a:prstGeom>
          </p:spPr>
        </p:pic>
        <p:cxnSp>
          <p:nvCxnSpPr>
            <p:cNvPr id="6" name="Straight Connector 5">
              <a:extLst>
                <a:ext uri="{FF2B5EF4-FFF2-40B4-BE49-F238E27FC236}">
                  <a16:creationId xmlns:a16="http://schemas.microsoft.com/office/drawing/2014/main" id="{695894ED-D87F-664D-A5CD-A56363EF81B4}"/>
                </a:ext>
              </a:extLst>
            </p:cNvPr>
            <p:cNvCxnSpPr>
              <a:cxnSpLocks/>
              <a:stCxn id="5" idx="1"/>
            </p:cNvCxnSpPr>
            <p:nvPr/>
          </p:nvCxnSpPr>
          <p:spPr>
            <a:xfrm flipH="1">
              <a:off x="2028252" y="1600357"/>
              <a:ext cx="2271351" cy="0"/>
            </a:xfrm>
            <a:prstGeom prst="line">
              <a:avLst/>
            </a:prstGeom>
          </p:spPr>
          <p:style>
            <a:lnRef idx="1">
              <a:schemeClr val="accent3"/>
            </a:lnRef>
            <a:fillRef idx="0">
              <a:schemeClr val="accent3"/>
            </a:fillRef>
            <a:effectRef idx="0">
              <a:schemeClr val="accent3"/>
            </a:effectRef>
            <a:fontRef idx="minor">
              <a:schemeClr val="tx1"/>
            </a:fontRef>
          </p:style>
        </p:cxnSp>
      </p:grpSp>
      <p:sp>
        <p:nvSpPr>
          <p:cNvPr id="9" name="Text Placeholder 2">
            <a:extLst>
              <a:ext uri="{FF2B5EF4-FFF2-40B4-BE49-F238E27FC236}">
                <a16:creationId xmlns:a16="http://schemas.microsoft.com/office/drawing/2014/main" id="{8669308D-CA7C-8980-377D-2C8CA6DCF015}"/>
              </a:ext>
            </a:extLst>
          </p:cNvPr>
          <p:cNvSpPr>
            <a:spLocks noGrp="1"/>
          </p:cNvSpPr>
          <p:nvPr>
            <p:ph type="body" sz="quarter" idx="12" hasCustomPrompt="1"/>
          </p:nvPr>
        </p:nvSpPr>
        <p:spPr>
          <a:xfrm>
            <a:off x="2779085" y="1906856"/>
            <a:ext cx="4039158" cy="907845"/>
          </a:xfrm>
          <a:prstGeom prst="rect">
            <a:avLst/>
          </a:prstGeom>
        </p:spPr>
        <p:txBody>
          <a:bodyPr lIns="90000" anchor="t">
            <a:normAutofit/>
          </a:bodyPr>
          <a:lstStyle>
            <a:lvl1pPr marL="0" indent="0">
              <a:lnSpc>
                <a:spcPct val="100000"/>
              </a:lnSpc>
              <a:buNone/>
              <a:defRPr sz="2400" b="1">
                <a:solidFill>
                  <a:schemeClr val="tx2"/>
                </a:solidFill>
              </a:defRPr>
            </a:lvl1pPr>
          </a:lstStyle>
          <a:p>
            <a:pPr lvl="0"/>
            <a:r>
              <a:rPr lang="en-GB" dirty="0"/>
              <a:t>Insert title here</a:t>
            </a:r>
          </a:p>
        </p:txBody>
      </p:sp>
      <p:sp>
        <p:nvSpPr>
          <p:cNvPr id="10" name="Text Placeholder 17">
            <a:extLst>
              <a:ext uri="{FF2B5EF4-FFF2-40B4-BE49-F238E27FC236}">
                <a16:creationId xmlns:a16="http://schemas.microsoft.com/office/drawing/2014/main" id="{ECB697F6-45F6-A90B-6AF3-9572CEBB2153}"/>
              </a:ext>
            </a:extLst>
          </p:cNvPr>
          <p:cNvSpPr>
            <a:spLocks noGrp="1"/>
          </p:cNvSpPr>
          <p:nvPr>
            <p:ph type="body" sz="quarter" idx="13"/>
          </p:nvPr>
        </p:nvSpPr>
        <p:spPr>
          <a:xfrm>
            <a:off x="2779085" y="2864396"/>
            <a:ext cx="4039158" cy="2604052"/>
          </a:xfrm>
          <a:prstGeom prst="rect">
            <a:avLst/>
          </a:prstGeom>
        </p:spPr>
        <p:txBody>
          <a:bodyPr numCol="1">
            <a:normAutofit/>
          </a:bodyPr>
          <a:lstStyle>
            <a:lvl1pPr>
              <a:buClr>
                <a:schemeClr val="accent1"/>
              </a:buClr>
              <a:defRPr sz="2000"/>
            </a:lvl1pPr>
            <a:lvl2pPr>
              <a:buClr>
                <a:schemeClr val="accent1"/>
              </a:buClr>
              <a:defRPr sz="1800"/>
            </a:lvl2pPr>
            <a:lvl3pPr>
              <a:buClr>
                <a:schemeClr val="accent1"/>
              </a:buClr>
              <a:defRPr sz="1800"/>
            </a:lvl3pPr>
            <a:lvl4pPr>
              <a:buClr>
                <a:schemeClr val="accent1"/>
              </a:buClr>
              <a:defRPr sz="1800"/>
            </a:lvl4pPr>
            <a:lvl5pPr>
              <a:buClr>
                <a:schemeClr val="accent1"/>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4115030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eric_Feature Text_7">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B0482EF7-407A-1F48-A72B-6004258B5314}"/>
              </a:ext>
            </a:extLst>
          </p:cNvPr>
          <p:cNvSpPr>
            <a:spLocks noGrp="1"/>
          </p:cNvSpPr>
          <p:nvPr>
            <p:ph type="pic" sz="quarter" idx="10" hasCustomPrompt="1"/>
          </p:nvPr>
        </p:nvSpPr>
        <p:spPr>
          <a:xfrm>
            <a:off x="-21872" y="0"/>
            <a:ext cx="6889916" cy="6858000"/>
          </a:xfrm>
          <a:custGeom>
            <a:avLst/>
            <a:gdLst>
              <a:gd name="connsiteX0" fmla="*/ 0 w 10721369"/>
              <a:gd name="connsiteY0" fmla="*/ 0 h 6858000"/>
              <a:gd name="connsiteX1" fmla="*/ 3832547 w 10721369"/>
              <a:gd name="connsiteY1" fmla="*/ 0 h 6858000"/>
              <a:gd name="connsiteX2" fmla="*/ 5360684 w 10721369"/>
              <a:gd name="connsiteY2" fmla="*/ 1528138 h 6858000"/>
              <a:gd name="connsiteX3" fmla="*/ 6888822 w 10721369"/>
              <a:gd name="connsiteY3" fmla="*/ 0 h 6858000"/>
              <a:gd name="connsiteX4" fmla="*/ 10721369 w 10721369"/>
              <a:gd name="connsiteY4" fmla="*/ 0 h 6858000"/>
              <a:gd name="connsiteX5" fmla="*/ 7276957 w 10721369"/>
              <a:gd name="connsiteY5" fmla="*/ 3444412 h 6858000"/>
              <a:gd name="connsiteX6" fmla="*/ 10690545 w 10721369"/>
              <a:gd name="connsiteY6" fmla="*/ 6858000 h 6858000"/>
              <a:gd name="connsiteX7" fmla="*/ 6858000 w 10721369"/>
              <a:gd name="connsiteY7" fmla="*/ 6858000 h 6858000"/>
              <a:gd name="connsiteX8" fmla="*/ 5360684 w 10721369"/>
              <a:gd name="connsiteY8" fmla="*/ 5360685 h 6858000"/>
              <a:gd name="connsiteX9" fmla="*/ 3863369 w 10721369"/>
              <a:gd name="connsiteY9" fmla="*/ 6858000 h 6858000"/>
              <a:gd name="connsiteX10" fmla="*/ 30822 w 10721369"/>
              <a:gd name="connsiteY10" fmla="*/ 6858000 h 6858000"/>
              <a:gd name="connsiteX11" fmla="*/ 3444411 w 10721369"/>
              <a:gd name="connsiteY11" fmla="*/ 3444411 h 6858000"/>
              <a:gd name="connsiteX0" fmla="*/ 3413589 w 10690547"/>
              <a:gd name="connsiteY0" fmla="*/ 3444411 h 6858000"/>
              <a:gd name="connsiteX1" fmla="*/ 3801725 w 10690547"/>
              <a:gd name="connsiteY1" fmla="*/ 0 h 6858000"/>
              <a:gd name="connsiteX2" fmla="*/ 5329862 w 10690547"/>
              <a:gd name="connsiteY2" fmla="*/ 1528138 h 6858000"/>
              <a:gd name="connsiteX3" fmla="*/ 6858000 w 10690547"/>
              <a:gd name="connsiteY3" fmla="*/ 0 h 6858000"/>
              <a:gd name="connsiteX4" fmla="*/ 10690547 w 10690547"/>
              <a:gd name="connsiteY4" fmla="*/ 0 h 6858000"/>
              <a:gd name="connsiteX5" fmla="*/ 7246135 w 10690547"/>
              <a:gd name="connsiteY5" fmla="*/ 3444412 h 6858000"/>
              <a:gd name="connsiteX6" fmla="*/ 10659723 w 10690547"/>
              <a:gd name="connsiteY6" fmla="*/ 6858000 h 6858000"/>
              <a:gd name="connsiteX7" fmla="*/ 6827178 w 10690547"/>
              <a:gd name="connsiteY7" fmla="*/ 6858000 h 6858000"/>
              <a:gd name="connsiteX8" fmla="*/ 5329862 w 10690547"/>
              <a:gd name="connsiteY8" fmla="*/ 5360685 h 6858000"/>
              <a:gd name="connsiteX9" fmla="*/ 3832547 w 10690547"/>
              <a:gd name="connsiteY9" fmla="*/ 6858000 h 6858000"/>
              <a:gd name="connsiteX10" fmla="*/ 0 w 10690547"/>
              <a:gd name="connsiteY10" fmla="*/ 6858000 h 6858000"/>
              <a:gd name="connsiteX11" fmla="*/ 3413589 w 10690547"/>
              <a:gd name="connsiteY11" fmla="*/ 3444411 h 6858000"/>
              <a:gd name="connsiteX0" fmla="*/ 0 w 7276958"/>
              <a:gd name="connsiteY0" fmla="*/ 3444411 h 6858000"/>
              <a:gd name="connsiteX1" fmla="*/ 388136 w 7276958"/>
              <a:gd name="connsiteY1" fmla="*/ 0 h 6858000"/>
              <a:gd name="connsiteX2" fmla="*/ 1916273 w 7276958"/>
              <a:gd name="connsiteY2" fmla="*/ 1528138 h 6858000"/>
              <a:gd name="connsiteX3" fmla="*/ 3444411 w 7276958"/>
              <a:gd name="connsiteY3" fmla="*/ 0 h 6858000"/>
              <a:gd name="connsiteX4" fmla="*/ 7276958 w 7276958"/>
              <a:gd name="connsiteY4" fmla="*/ 0 h 6858000"/>
              <a:gd name="connsiteX5" fmla="*/ 3832546 w 7276958"/>
              <a:gd name="connsiteY5" fmla="*/ 3444412 h 6858000"/>
              <a:gd name="connsiteX6" fmla="*/ 7246134 w 7276958"/>
              <a:gd name="connsiteY6" fmla="*/ 6858000 h 6858000"/>
              <a:gd name="connsiteX7" fmla="*/ 3413589 w 7276958"/>
              <a:gd name="connsiteY7" fmla="*/ 6858000 h 6858000"/>
              <a:gd name="connsiteX8" fmla="*/ 1916273 w 7276958"/>
              <a:gd name="connsiteY8" fmla="*/ 5360685 h 6858000"/>
              <a:gd name="connsiteX9" fmla="*/ 418958 w 7276958"/>
              <a:gd name="connsiteY9" fmla="*/ 6858000 h 6858000"/>
              <a:gd name="connsiteX10" fmla="*/ 0 w 7276958"/>
              <a:gd name="connsiteY10" fmla="*/ 3444411 h 6858000"/>
              <a:gd name="connsiteX0" fmla="*/ 30822 w 6888822"/>
              <a:gd name="connsiteY0" fmla="*/ 6858000 h 6858000"/>
              <a:gd name="connsiteX1" fmla="*/ 0 w 6888822"/>
              <a:gd name="connsiteY1" fmla="*/ 0 h 6858000"/>
              <a:gd name="connsiteX2" fmla="*/ 1528137 w 6888822"/>
              <a:gd name="connsiteY2" fmla="*/ 1528138 h 6858000"/>
              <a:gd name="connsiteX3" fmla="*/ 3056275 w 6888822"/>
              <a:gd name="connsiteY3" fmla="*/ 0 h 6858000"/>
              <a:gd name="connsiteX4" fmla="*/ 6888822 w 6888822"/>
              <a:gd name="connsiteY4" fmla="*/ 0 h 6858000"/>
              <a:gd name="connsiteX5" fmla="*/ 3444410 w 6888822"/>
              <a:gd name="connsiteY5" fmla="*/ 3444412 h 6858000"/>
              <a:gd name="connsiteX6" fmla="*/ 6857998 w 6888822"/>
              <a:gd name="connsiteY6" fmla="*/ 6858000 h 6858000"/>
              <a:gd name="connsiteX7" fmla="*/ 3025453 w 6888822"/>
              <a:gd name="connsiteY7" fmla="*/ 6858000 h 6858000"/>
              <a:gd name="connsiteX8" fmla="*/ 1528137 w 6888822"/>
              <a:gd name="connsiteY8" fmla="*/ 5360685 h 6858000"/>
              <a:gd name="connsiteX9" fmla="*/ 30822 w 6888822"/>
              <a:gd name="connsiteY9" fmla="*/ 6858000 h 6858000"/>
              <a:gd name="connsiteX0" fmla="*/ 0 w 6905708"/>
              <a:gd name="connsiteY0" fmla="*/ 6770536 h 6858000"/>
              <a:gd name="connsiteX1" fmla="*/ 16886 w 6905708"/>
              <a:gd name="connsiteY1" fmla="*/ 0 h 6858000"/>
              <a:gd name="connsiteX2" fmla="*/ 1545023 w 6905708"/>
              <a:gd name="connsiteY2" fmla="*/ 1528138 h 6858000"/>
              <a:gd name="connsiteX3" fmla="*/ 3073161 w 6905708"/>
              <a:gd name="connsiteY3" fmla="*/ 0 h 6858000"/>
              <a:gd name="connsiteX4" fmla="*/ 6905708 w 6905708"/>
              <a:gd name="connsiteY4" fmla="*/ 0 h 6858000"/>
              <a:gd name="connsiteX5" fmla="*/ 3461296 w 6905708"/>
              <a:gd name="connsiteY5" fmla="*/ 3444412 h 6858000"/>
              <a:gd name="connsiteX6" fmla="*/ 6874884 w 6905708"/>
              <a:gd name="connsiteY6" fmla="*/ 6858000 h 6858000"/>
              <a:gd name="connsiteX7" fmla="*/ 3042339 w 6905708"/>
              <a:gd name="connsiteY7" fmla="*/ 6858000 h 6858000"/>
              <a:gd name="connsiteX8" fmla="*/ 1545023 w 6905708"/>
              <a:gd name="connsiteY8" fmla="*/ 5360685 h 6858000"/>
              <a:gd name="connsiteX9" fmla="*/ 0 w 6905708"/>
              <a:gd name="connsiteY9" fmla="*/ 6770536 h 6858000"/>
              <a:gd name="connsiteX0" fmla="*/ 8062 w 6889916"/>
              <a:gd name="connsiteY0" fmla="*/ 6850049 h 6858000"/>
              <a:gd name="connsiteX1" fmla="*/ 1094 w 6889916"/>
              <a:gd name="connsiteY1" fmla="*/ 0 h 6858000"/>
              <a:gd name="connsiteX2" fmla="*/ 1529231 w 6889916"/>
              <a:gd name="connsiteY2" fmla="*/ 1528138 h 6858000"/>
              <a:gd name="connsiteX3" fmla="*/ 3057369 w 6889916"/>
              <a:gd name="connsiteY3" fmla="*/ 0 h 6858000"/>
              <a:gd name="connsiteX4" fmla="*/ 6889916 w 6889916"/>
              <a:gd name="connsiteY4" fmla="*/ 0 h 6858000"/>
              <a:gd name="connsiteX5" fmla="*/ 3445504 w 6889916"/>
              <a:gd name="connsiteY5" fmla="*/ 3444412 h 6858000"/>
              <a:gd name="connsiteX6" fmla="*/ 6859092 w 6889916"/>
              <a:gd name="connsiteY6" fmla="*/ 6858000 h 6858000"/>
              <a:gd name="connsiteX7" fmla="*/ 3026547 w 6889916"/>
              <a:gd name="connsiteY7" fmla="*/ 6858000 h 6858000"/>
              <a:gd name="connsiteX8" fmla="*/ 1529231 w 6889916"/>
              <a:gd name="connsiteY8" fmla="*/ 5360685 h 6858000"/>
              <a:gd name="connsiteX9" fmla="*/ 8062 w 6889916"/>
              <a:gd name="connsiteY9" fmla="*/ 6850049 h 6858000"/>
              <a:gd name="connsiteX0" fmla="*/ 8062 w 6889916"/>
              <a:gd name="connsiteY0" fmla="*/ 6850049 h 6858000"/>
              <a:gd name="connsiteX1" fmla="*/ 1094 w 6889916"/>
              <a:gd name="connsiteY1" fmla="*/ 0 h 6858000"/>
              <a:gd name="connsiteX2" fmla="*/ 1529231 w 6889916"/>
              <a:gd name="connsiteY2" fmla="*/ 1528138 h 6858000"/>
              <a:gd name="connsiteX3" fmla="*/ 3057369 w 6889916"/>
              <a:gd name="connsiteY3" fmla="*/ 0 h 6858000"/>
              <a:gd name="connsiteX4" fmla="*/ 6889916 w 6889916"/>
              <a:gd name="connsiteY4" fmla="*/ 0 h 6858000"/>
              <a:gd name="connsiteX5" fmla="*/ 3445504 w 6889916"/>
              <a:gd name="connsiteY5" fmla="*/ 3444412 h 6858000"/>
              <a:gd name="connsiteX6" fmla="*/ 6859092 w 6889916"/>
              <a:gd name="connsiteY6" fmla="*/ 6858000 h 6858000"/>
              <a:gd name="connsiteX7" fmla="*/ 3026547 w 6889916"/>
              <a:gd name="connsiteY7" fmla="*/ 6858000 h 6858000"/>
              <a:gd name="connsiteX8" fmla="*/ 1529231 w 6889916"/>
              <a:gd name="connsiteY8" fmla="*/ 5360685 h 6858000"/>
              <a:gd name="connsiteX9" fmla="*/ 8062 w 6889916"/>
              <a:gd name="connsiteY9" fmla="*/ 68500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9916" h="6858000">
                <a:moveTo>
                  <a:pt x="8062" y="6850049"/>
                </a:moveTo>
                <a:cubicBezTo>
                  <a:pt x="13691" y="6859325"/>
                  <a:pt x="-4535" y="2256845"/>
                  <a:pt x="1094" y="0"/>
                </a:cubicBezTo>
                <a:lnTo>
                  <a:pt x="1529231" y="1528138"/>
                </a:lnTo>
                <a:lnTo>
                  <a:pt x="3057369" y="0"/>
                </a:lnTo>
                <a:lnTo>
                  <a:pt x="6889916" y="0"/>
                </a:lnTo>
                <a:lnTo>
                  <a:pt x="3445504" y="3444412"/>
                </a:lnTo>
                <a:lnTo>
                  <a:pt x="6859092" y="6858000"/>
                </a:lnTo>
                <a:lnTo>
                  <a:pt x="3026547" y="6858000"/>
                </a:lnTo>
                <a:lnTo>
                  <a:pt x="1529231" y="5360685"/>
                </a:lnTo>
                <a:lnTo>
                  <a:pt x="8062" y="6850049"/>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chor="ctr">
            <a:noAutofit/>
          </a:bodyPr>
          <a:lstStyle>
            <a:lvl1pPr algn="ctr">
              <a:defRPr sz="1200"/>
            </a:lvl1pPr>
          </a:lstStyle>
          <a:p>
            <a:r>
              <a:rPr lang="en-US"/>
              <a:t>Drag and Drop image</a:t>
            </a:r>
          </a:p>
        </p:txBody>
      </p:sp>
      <p:sp>
        <p:nvSpPr>
          <p:cNvPr id="3" name="Freeform 2">
            <a:extLst>
              <a:ext uri="{FF2B5EF4-FFF2-40B4-BE49-F238E27FC236}">
                <a16:creationId xmlns:a16="http://schemas.microsoft.com/office/drawing/2014/main" id="{39C7E896-149C-404F-A212-7117F25FA4A3}"/>
              </a:ext>
            </a:extLst>
          </p:cNvPr>
          <p:cNvSpPr/>
          <p:nvPr userDrawn="1"/>
        </p:nvSpPr>
        <p:spPr>
          <a:xfrm rot="18900000">
            <a:off x="6187666" y="-633486"/>
            <a:ext cx="8129088" cy="8115032"/>
          </a:xfrm>
          <a:custGeom>
            <a:avLst/>
            <a:gdLst>
              <a:gd name="connsiteX0" fmla="*/ 5111718 w 8129088"/>
              <a:gd name="connsiteY0" fmla="*/ 0 h 8115032"/>
              <a:gd name="connsiteX1" fmla="*/ 8129088 w 8129088"/>
              <a:gd name="connsiteY1" fmla="*/ 3017371 h 8115032"/>
              <a:gd name="connsiteX2" fmla="*/ 3031427 w 8129088"/>
              <a:gd name="connsiteY2" fmla="*/ 8115032 h 8115032"/>
              <a:gd name="connsiteX3" fmla="*/ 0 w 8129088"/>
              <a:gd name="connsiteY3" fmla="*/ 5083606 h 8115032"/>
              <a:gd name="connsiteX4" fmla="*/ 0 w 8129088"/>
              <a:gd name="connsiteY4" fmla="*/ 0 h 8115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9088" h="8115032">
                <a:moveTo>
                  <a:pt x="5111718" y="0"/>
                </a:moveTo>
                <a:lnTo>
                  <a:pt x="8129088" y="3017371"/>
                </a:lnTo>
                <a:lnTo>
                  <a:pt x="3031427" y="8115032"/>
                </a:lnTo>
                <a:lnTo>
                  <a:pt x="0" y="5083606"/>
                </a:lnTo>
                <a:lnTo>
                  <a:pt x="0" y="0"/>
                </a:lnTo>
                <a:close/>
              </a:path>
            </a:pathLst>
          </a:custGeom>
          <a:gradFill>
            <a:gsLst>
              <a:gs pos="100000">
                <a:schemeClr val="accent4"/>
              </a:gs>
              <a:gs pos="11000">
                <a:schemeClr val="accent1"/>
              </a:gs>
            </a:gsLst>
            <a:lin ang="54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7DCAB7BC-4CE8-6C44-91A5-495E1F22420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18652" y="0"/>
            <a:ext cx="6891895" cy="6858000"/>
          </a:xfrm>
          <a:prstGeom prst="rect">
            <a:avLst/>
          </a:prstGeom>
        </p:spPr>
      </p:pic>
      <p:grpSp>
        <p:nvGrpSpPr>
          <p:cNvPr id="8" name="Group 7">
            <a:extLst>
              <a:ext uri="{FF2B5EF4-FFF2-40B4-BE49-F238E27FC236}">
                <a16:creationId xmlns:a16="http://schemas.microsoft.com/office/drawing/2014/main" id="{E509E9B9-9908-1948-8892-7239F1B26A86}"/>
              </a:ext>
            </a:extLst>
          </p:cNvPr>
          <p:cNvGrpSpPr/>
          <p:nvPr userDrawn="1"/>
        </p:nvGrpSpPr>
        <p:grpSpPr>
          <a:xfrm>
            <a:off x="-1090" y="2165270"/>
            <a:ext cx="6627438" cy="406401"/>
            <a:chOff x="-1908734" y="1397156"/>
            <a:chExt cx="6627438" cy="406401"/>
          </a:xfrm>
        </p:grpSpPr>
        <p:pic>
          <p:nvPicPr>
            <p:cNvPr id="9" name="Graphic 8">
              <a:extLst>
                <a:ext uri="{FF2B5EF4-FFF2-40B4-BE49-F238E27FC236}">
                  <a16:creationId xmlns:a16="http://schemas.microsoft.com/office/drawing/2014/main" id="{6B517785-1E0D-2048-8DE7-F62CCC5397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9603" y="1397156"/>
              <a:ext cx="419101" cy="406401"/>
            </a:xfrm>
            <a:prstGeom prst="rect">
              <a:avLst/>
            </a:prstGeom>
          </p:spPr>
        </p:pic>
        <p:cxnSp>
          <p:nvCxnSpPr>
            <p:cNvPr id="10" name="Straight Connector 9">
              <a:extLst>
                <a:ext uri="{FF2B5EF4-FFF2-40B4-BE49-F238E27FC236}">
                  <a16:creationId xmlns:a16="http://schemas.microsoft.com/office/drawing/2014/main" id="{5AABA9FB-DE0F-1D43-859C-3470628AAF22}"/>
                </a:ext>
              </a:extLst>
            </p:cNvPr>
            <p:cNvCxnSpPr>
              <a:cxnSpLocks/>
              <a:stCxn id="9" idx="1"/>
            </p:cNvCxnSpPr>
            <p:nvPr/>
          </p:nvCxnSpPr>
          <p:spPr>
            <a:xfrm flipH="1">
              <a:off x="-1908734" y="1600357"/>
              <a:ext cx="6208337" cy="0"/>
            </a:xfrm>
            <a:prstGeom prst="line">
              <a:avLst/>
            </a:prstGeom>
          </p:spPr>
          <p:style>
            <a:lnRef idx="1">
              <a:schemeClr val="accent3"/>
            </a:lnRef>
            <a:fillRef idx="0">
              <a:schemeClr val="accent3"/>
            </a:fillRef>
            <a:effectRef idx="0">
              <a:schemeClr val="accent3"/>
            </a:effectRef>
            <a:fontRef idx="minor">
              <a:schemeClr val="tx1"/>
            </a:fontRef>
          </p:style>
        </p:cxnSp>
      </p:grpSp>
      <p:sp>
        <p:nvSpPr>
          <p:cNvPr id="11" name="Text Placeholder 2">
            <a:extLst>
              <a:ext uri="{FF2B5EF4-FFF2-40B4-BE49-F238E27FC236}">
                <a16:creationId xmlns:a16="http://schemas.microsoft.com/office/drawing/2014/main" id="{FB4E3A83-B648-FBFC-CA0B-524622A745FA}"/>
              </a:ext>
            </a:extLst>
          </p:cNvPr>
          <p:cNvSpPr>
            <a:spLocks noGrp="1"/>
          </p:cNvSpPr>
          <p:nvPr>
            <p:ph type="body" sz="quarter" idx="11" hasCustomPrompt="1"/>
          </p:nvPr>
        </p:nvSpPr>
        <p:spPr>
          <a:xfrm>
            <a:off x="6819440" y="2117748"/>
            <a:ext cx="4889014" cy="907845"/>
          </a:xfrm>
          <a:prstGeom prst="rect">
            <a:avLst/>
          </a:prstGeom>
        </p:spPr>
        <p:txBody>
          <a:bodyPr lIns="90000" anchor="t">
            <a:normAutofit/>
          </a:bodyPr>
          <a:lstStyle>
            <a:lvl1pPr marL="0" indent="0">
              <a:lnSpc>
                <a:spcPct val="100000"/>
              </a:lnSpc>
              <a:buNone/>
              <a:defRPr sz="2400" b="1">
                <a:solidFill>
                  <a:schemeClr val="bg1"/>
                </a:solidFill>
              </a:defRPr>
            </a:lvl1pPr>
          </a:lstStyle>
          <a:p>
            <a:pPr lvl="0"/>
            <a:r>
              <a:rPr lang="en-GB" dirty="0"/>
              <a:t>Insert title here</a:t>
            </a:r>
          </a:p>
        </p:txBody>
      </p:sp>
      <p:sp>
        <p:nvSpPr>
          <p:cNvPr id="12" name="Text Placeholder 17">
            <a:extLst>
              <a:ext uri="{FF2B5EF4-FFF2-40B4-BE49-F238E27FC236}">
                <a16:creationId xmlns:a16="http://schemas.microsoft.com/office/drawing/2014/main" id="{D3A81DBD-3B8E-0A4A-48D0-CB5A1D0D3B98}"/>
              </a:ext>
            </a:extLst>
          </p:cNvPr>
          <p:cNvSpPr>
            <a:spLocks noGrp="1"/>
          </p:cNvSpPr>
          <p:nvPr>
            <p:ph type="body" sz="quarter" idx="12"/>
          </p:nvPr>
        </p:nvSpPr>
        <p:spPr>
          <a:xfrm>
            <a:off x="6819440" y="3025593"/>
            <a:ext cx="4889014" cy="2604052"/>
          </a:xfrm>
          <a:prstGeom prst="rect">
            <a:avLst/>
          </a:prstGeom>
        </p:spPr>
        <p:txBody>
          <a:bodyPr numCol="1">
            <a:normAutofit/>
          </a:bodyPr>
          <a:lstStyle>
            <a:lvl1pPr>
              <a:buClr>
                <a:schemeClr val="accent1"/>
              </a:buClr>
              <a:defRPr sz="2000">
                <a:solidFill>
                  <a:schemeClr val="bg1"/>
                </a:solidFill>
              </a:defRPr>
            </a:lvl1pPr>
            <a:lvl2pPr>
              <a:buClr>
                <a:schemeClr val="accent1"/>
              </a:buClr>
              <a:defRPr sz="1800">
                <a:solidFill>
                  <a:schemeClr val="bg1"/>
                </a:solidFill>
              </a:defRPr>
            </a:lvl2pPr>
            <a:lvl3pPr>
              <a:buClr>
                <a:schemeClr val="accent1"/>
              </a:buClr>
              <a:defRPr sz="1800">
                <a:solidFill>
                  <a:schemeClr val="bg1"/>
                </a:solidFill>
              </a:defRPr>
            </a:lvl3pPr>
            <a:lvl4pPr>
              <a:buClr>
                <a:schemeClr val="accent1"/>
              </a:buClr>
              <a:defRPr sz="1800">
                <a:solidFill>
                  <a:schemeClr val="bg1"/>
                </a:solidFill>
              </a:defRPr>
            </a:lvl4pPr>
            <a:lvl5pPr>
              <a:buClr>
                <a:schemeClr val="accent1"/>
              </a:buClr>
              <a:defRPr sz="18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822115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_1">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913CC0C-1FA1-114C-BD15-22CF21DDBF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346CFE82-A624-4447-9B3E-885AF7BEA4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38952" y="0"/>
            <a:ext cx="6891895" cy="6858000"/>
          </a:xfrm>
          <a:prstGeom prst="rect">
            <a:avLst/>
          </a:prstGeom>
        </p:spPr>
      </p:pic>
      <p:pic>
        <p:nvPicPr>
          <p:cNvPr id="5" name="Graphic 4">
            <a:extLst>
              <a:ext uri="{FF2B5EF4-FFF2-40B4-BE49-F238E27FC236}">
                <a16:creationId xmlns:a16="http://schemas.microsoft.com/office/drawing/2014/main" id="{7971CF8B-EE57-BB4F-8125-5A8E63EC8C2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4484" y="477077"/>
            <a:ext cx="915228" cy="354282"/>
          </a:xfrm>
          <a:prstGeom prst="rect">
            <a:avLst/>
          </a:prstGeom>
        </p:spPr>
      </p:pic>
      <p:pic>
        <p:nvPicPr>
          <p:cNvPr id="7" name="Graphic 6">
            <a:extLst>
              <a:ext uri="{FF2B5EF4-FFF2-40B4-BE49-F238E27FC236}">
                <a16:creationId xmlns:a16="http://schemas.microsoft.com/office/drawing/2014/main" id="{B81685DE-14F1-BB4E-B371-F96D09F60A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4484" y="5987559"/>
            <a:ext cx="467968" cy="467968"/>
          </a:xfrm>
          <a:prstGeom prst="rect">
            <a:avLst/>
          </a:prstGeom>
        </p:spPr>
      </p:pic>
      <p:sp>
        <p:nvSpPr>
          <p:cNvPr id="8" name="TextBox 7">
            <a:extLst>
              <a:ext uri="{FF2B5EF4-FFF2-40B4-BE49-F238E27FC236}">
                <a16:creationId xmlns:a16="http://schemas.microsoft.com/office/drawing/2014/main" id="{C98D37D7-F8CD-1840-9F3F-6FD44C073BFC}"/>
              </a:ext>
            </a:extLst>
          </p:cNvPr>
          <p:cNvSpPr txBox="1"/>
          <p:nvPr/>
        </p:nvSpPr>
        <p:spPr>
          <a:xfrm>
            <a:off x="764484" y="6098432"/>
            <a:ext cx="467968" cy="246221"/>
          </a:xfrm>
          <a:prstGeom prst="rect">
            <a:avLst/>
          </a:prstGeom>
          <a:noFill/>
        </p:spPr>
        <p:txBody>
          <a:bodyPr wrap="square" rtlCol="0" anchor="ctr">
            <a:spAutoFit/>
          </a:bodyPr>
          <a:lstStyle/>
          <a:p>
            <a:pPr lvl="0" algn="ctr"/>
            <a:fld id="{477AC99D-27FF-B146-94A2-2C0EAB9E067D}" type="slidenum">
              <a:rPr lang="en-GB" sz="1000" b="1" i="0" smtClean="0">
                <a:solidFill>
                  <a:schemeClr val="bg1"/>
                </a:solidFill>
                <a:latin typeface="Century Gothic" panose="020B0502020202020204" pitchFamily="34" charset="0"/>
              </a:rPr>
              <a:pPr lvl="0" algn="ctr"/>
              <a:t>‹#›</a:t>
            </a:fld>
            <a:endParaRPr lang="en-GB" sz="1000" b="1" i="0">
              <a:solidFill>
                <a:schemeClr val="bg1"/>
              </a:solidFill>
              <a:latin typeface="Century Gothic" panose="020B0502020202020204" pitchFamily="34" charset="0"/>
            </a:endParaRPr>
          </a:p>
        </p:txBody>
      </p:sp>
      <p:sp>
        <p:nvSpPr>
          <p:cNvPr id="6" name="Picture Placeholder 5"/>
          <p:cNvSpPr>
            <a:spLocks noGrp="1" noChangeAspect="1"/>
          </p:cNvSpPr>
          <p:nvPr>
            <p:ph type="pic" sz="quarter" idx="13" hasCustomPrompt="1"/>
          </p:nvPr>
        </p:nvSpPr>
        <p:spPr>
          <a:xfrm>
            <a:off x="1468899" y="-1287000"/>
            <a:ext cx="9432000" cy="9432000"/>
          </a:xfrm>
          <a:custGeom>
            <a:avLst/>
            <a:gdLst>
              <a:gd name="connsiteX0" fmla="*/ 2869094 w 5738188"/>
              <a:gd name="connsiteY0" fmla="*/ 717273 h 5738188"/>
              <a:gd name="connsiteX1" fmla="*/ 717273 w 5738188"/>
              <a:gd name="connsiteY1" fmla="*/ 2869094 h 5738188"/>
              <a:gd name="connsiteX2" fmla="*/ 2869094 w 5738188"/>
              <a:gd name="connsiteY2" fmla="*/ 5020915 h 5738188"/>
              <a:gd name="connsiteX3" fmla="*/ 5020915 w 5738188"/>
              <a:gd name="connsiteY3" fmla="*/ 2869094 h 5738188"/>
              <a:gd name="connsiteX4" fmla="*/ 2869094 w 5738188"/>
              <a:gd name="connsiteY4" fmla="*/ 0 h 5738188"/>
              <a:gd name="connsiteX5" fmla="*/ 5738188 w 5738188"/>
              <a:gd name="connsiteY5" fmla="*/ 2869094 h 5738188"/>
              <a:gd name="connsiteX6" fmla="*/ 2869094 w 5738188"/>
              <a:gd name="connsiteY6" fmla="*/ 5738188 h 5738188"/>
              <a:gd name="connsiteX7" fmla="*/ 0 w 5738188"/>
              <a:gd name="connsiteY7" fmla="*/ 2869094 h 573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8188" h="5738188">
                <a:moveTo>
                  <a:pt x="2869094" y="717273"/>
                </a:moveTo>
                <a:lnTo>
                  <a:pt x="717273" y="2869094"/>
                </a:lnTo>
                <a:lnTo>
                  <a:pt x="2869094" y="5020915"/>
                </a:lnTo>
                <a:lnTo>
                  <a:pt x="5020915" y="2869094"/>
                </a:lnTo>
                <a:close/>
                <a:moveTo>
                  <a:pt x="2869094" y="0"/>
                </a:moveTo>
                <a:lnTo>
                  <a:pt x="5738188" y="2869094"/>
                </a:lnTo>
                <a:lnTo>
                  <a:pt x="2869094" y="5738188"/>
                </a:lnTo>
                <a:lnTo>
                  <a:pt x="0" y="2869094"/>
                </a:lnTo>
                <a:close/>
              </a:path>
            </a:pathLst>
          </a:custGeom>
          <a:blipFill>
            <a:blip r:embed="rId10"/>
            <a:stretch>
              <a:fillRect/>
            </a:stretch>
          </a:blipFill>
        </p:spPr>
        <p:txBody>
          <a:bodyPr wrap="square" anchor="ctr">
            <a:noAutofit/>
          </a:bodyPr>
          <a:lstStyle>
            <a:lvl1pPr algn="l">
              <a:defRPr sz="1200"/>
            </a:lvl1pPr>
          </a:lstStyle>
          <a:p>
            <a:r>
              <a:rPr lang="en-US"/>
              <a:t>Drag and Drop image</a:t>
            </a:r>
          </a:p>
        </p:txBody>
      </p:sp>
      <p:sp>
        <p:nvSpPr>
          <p:cNvPr id="9" name="Text Placeholder 8">
            <a:extLst>
              <a:ext uri="{FF2B5EF4-FFF2-40B4-BE49-F238E27FC236}">
                <a16:creationId xmlns:a16="http://schemas.microsoft.com/office/drawing/2014/main" id="{D42D8984-8988-B344-B541-03E398649C48}"/>
              </a:ext>
            </a:extLst>
          </p:cNvPr>
          <p:cNvSpPr>
            <a:spLocks noGrp="1"/>
          </p:cNvSpPr>
          <p:nvPr>
            <p:ph type="body" sz="quarter" idx="14" hasCustomPrompt="1"/>
          </p:nvPr>
        </p:nvSpPr>
        <p:spPr>
          <a:xfrm>
            <a:off x="4397438" y="4383432"/>
            <a:ext cx="3575050" cy="278020"/>
          </a:xfrm>
          <a:prstGeom prst="rect">
            <a:avLst/>
          </a:prstGeom>
        </p:spPr>
        <p:txBody>
          <a:bodyPr anchor="ctr"/>
          <a:lstStyle>
            <a:lvl1pPr marL="0" indent="0" algn="ctr">
              <a:lnSpc>
                <a:spcPct val="100000"/>
              </a:lnSpc>
              <a:buNone/>
              <a:defRPr sz="1400" b="1">
                <a:solidFill>
                  <a:schemeClr val="bg2"/>
                </a:solidFill>
              </a:defRPr>
            </a:lvl1pPr>
          </a:lstStyle>
          <a:p>
            <a:pPr lvl="0"/>
            <a:r>
              <a:rPr lang="en-GB" dirty="0"/>
              <a:t>Client Name</a:t>
            </a:r>
          </a:p>
        </p:txBody>
      </p:sp>
      <p:sp>
        <p:nvSpPr>
          <p:cNvPr id="17" name="Text Placeholder 8">
            <a:extLst>
              <a:ext uri="{FF2B5EF4-FFF2-40B4-BE49-F238E27FC236}">
                <a16:creationId xmlns:a16="http://schemas.microsoft.com/office/drawing/2014/main" id="{67DE9608-26A2-1642-89B3-1724340604A8}"/>
              </a:ext>
            </a:extLst>
          </p:cNvPr>
          <p:cNvSpPr>
            <a:spLocks noGrp="1"/>
          </p:cNvSpPr>
          <p:nvPr>
            <p:ph type="body" sz="quarter" idx="15" hasCustomPrompt="1"/>
          </p:nvPr>
        </p:nvSpPr>
        <p:spPr>
          <a:xfrm>
            <a:off x="4397438" y="4661452"/>
            <a:ext cx="3575050" cy="278020"/>
          </a:xfrm>
          <a:prstGeom prst="rect">
            <a:avLst/>
          </a:prstGeom>
        </p:spPr>
        <p:txBody>
          <a:bodyPr anchor="ctr"/>
          <a:lstStyle>
            <a:lvl1pPr marL="0" indent="0" algn="ctr">
              <a:lnSpc>
                <a:spcPct val="100000"/>
              </a:lnSpc>
              <a:buNone/>
              <a:defRPr sz="1400" b="1">
                <a:solidFill>
                  <a:schemeClr val="accent4"/>
                </a:solidFill>
              </a:defRPr>
            </a:lvl1pPr>
          </a:lstStyle>
          <a:p>
            <a:pPr lvl="0"/>
            <a:r>
              <a:rPr lang="en-GB" dirty="0"/>
              <a:t>Company Name</a:t>
            </a:r>
          </a:p>
        </p:txBody>
      </p:sp>
      <p:sp>
        <p:nvSpPr>
          <p:cNvPr id="13" name="Text Placeholder 12">
            <a:extLst>
              <a:ext uri="{FF2B5EF4-FFF2-40B4-BE49-F238E27FC236}">
                <a16:creationId xmlns:a16="http://schemas.microsoft.com/office/drawing/2014/main" id="{D70F1A8A-49AB-8A50-B34B-5B3531D6107C}"/>
              </a:ext>
            </a:extLst>
          </p:cNvPr>
          <p:cNvSpPr>
            <a:spLocks noGrp="1"/>
          </p:cNvSpPr>
          <p:nvPr>
            <p:ph type="body" sz="quarter" idx="16"/>
          </p:nvPr>
        </p:nvSpPr>
        <p:spPr>
          <a:xfrm>
            <a:off x="4397375" y="2117725"/>
            <a:ext cx="3575050" cy="2265363"/>
          </a:xfrm>
          <a:prstGeom prst="rect">
            <a:avLst/>
          </a:prstGeom>
        </p:spPr>
        <p:txBody>
          <a:bodyPr>
            <a:normAutofit/>
          </a:bodyPr>
          <a:lstStyle>
            <a:lvl1pPr marL="0" indent="0" algn="ctr">
              <a:lnSpc>
                <a:spcPct val="100000"/>
              </a:lnSpc>
              <a:buNone/>
              <a:defRPr sz="2000">
                <a:solidFill>
                  <a:schemeClr val="bg1"/>
                </a:solidFill>
              </a:defRPr>
            </a:lvl1pPr>
            <a:lvl2pPr marL="457200" indent="0" algn="ctr">
              <a:lnSpc>
                <a:spcPct val="100000"/>
              </a:lnSpc>
              <a:buNone/>
              <a:defRPr sz="1800">
                <a:solidFill>
                  <a:schemeClr val="bg1"/>
                </a:solidFill>
              </a:defRPr>
            </a:lvl2pPr>
            <a:lvl3pPr marL="914400" indent="0" algn="ctr">
              <a:lnSpc>
                <a:spcPct val="100000"/>
              </a:lnSpc>
              <a:buNone/>
              <a:defRPr sz="1600">
                <a:solidFill>
                  <a:schemeClr val="bg1"/>
                </a:solidFill>
              </a:defRPr>
            </a:lvl3pPr>
            <a:lvl4pPr marL="1371600" indent="0" algn="ctr">
              <a:lnSpc>
                <a:spcPct val="100000"/>
              </a:lnSpc>
              <a:buNone/>
              <a:defRPr sz="1400">
                <a:solidFill>
                  <a:schemeClr val="bg1"/>
                </a:solidFill>
              </a:defRPr>
            </a:lvl4pPr>
            <a:lvl5pPr marL="1828800" indent="0" algn="ctr">
              <a:lnSpc>
                <a:spcPct val="100000"/>
              </a:lnSpc>
              <a:buNone/>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476571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_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0845717-8BE2-444E-BFBA-9C026CF360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F92129D6-4583-794B-8240-B4C8129E42B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38952" y="0"/>
            <a:ext cx="6891895" cy="6858000"/>
          </a:xfrm>
          <a:prstGeom prst="rect">
            <a:avLst/>
          </a:prstGeom>
        </p:spPr>
      </p:pic>
      <p:sp>
        <p:nvSpPr>
          <p:cNvPr id="4" name="Picture Placeholder 3"/>
          <p:cNvSpPr>
            <a:spLocks noGrp="1"/>
          </p:cNvSpPr>
          <p:nvPr>
            <p:ph type="pic" sz="quarter" idx="13" hasCustomPrompt="1"/>
          </p:nvPr>
        </p:nvSpPr>
        <p:spPr>
          <a:xfrm>
            <a:off x="7343360" y="-467140"/>
            <a:ext cx="7792280" cy="7792280"/>
          </a:xfrm>
          <a:custGeom>
            <a:avLst/>
            <a:gdLst>
              <a:gd name="connsiteX0" fmla="*/ 2869094 w 5738188"/>
              <a:gd name="connsiteY0" fmla="*/ 717273 h 5738188"/>
              <a:gd name="connsiteX1" fmla="*/ 717273 w 5738188"/>
              <a:gd name="connsiteY1" fmla="*/ 2869094 h 5738188"/>
              <a:gd name="connsiteX2" fmla="*/ 2869094 w 5738188"/>
              <a:gd name="connsiteY2" fmla="*/ 5020915 h 5738188"/>
              <a:gd name="connsiteX3" fmla="*/ 5020915 w 5738188"/>
              <a:gd name="connsiteY3" fmla="*/ 2869094 h 5738188"/>
              <a:gd name="connsiteX4" fmla="*/ 2869094 w 5738188"/>
              <a:gd name="connsiteY4" fmla="*/ 0 h 5738188"/>
              <a:gd name="connsiteX5" fmla="*/ 5738188 w 5738188"/>
              <a:gd name="connsiteY5" fmla="*/ 2869094 h 5738188"/>
              <a:gd name="connsiteX6" fmla="*/ 2869094 w 5738188"/>
              <a:gd name="connsiteY6" fmla="*/ 5738188 h 5738188"/>
              <a:gd name="connsiteX7" fmla="*/ 0 w 5738188"/>
              <a:gd name="connsiteY7" fmla="*/ 2869094 h 573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8188" h="5738188">
                <a:moveTo>
                  <a:pt x="2869094" y="717273"/>
                </a:moveTo>
                <a:lnTo>
                  <a:pt x="717273" y="2869094"/>
                </a:lnTo>
                <a:lnTo>
                  <a:pt x="2869094" y="5020915"/>
                </a:lnTo>
                <a:lnTo>
                  <a:pt x="5020915" y="2869094"/>
                </a:lnTo>
                <a:close/>
                <a:moveTo>
                  <a:pt x="2869094" y="0"/>
                </a:moveTo>
                <a:lnTo>
                  <a:pt x="5738188" y="2869094"/>
                </a:lnTo>
                <a:lnTo>
                  <a:pt x="2869094" y="5738188"/>
                </a:lnTo>
                <a:lnTo>
                  <a:pt x="0" y="2869094"/>
                </a:lnTo>
                <a:close/>
              </a:path>
            </a:pathLst>
          </a:custGeom>
          <a:blipFill>
            <a:blip r:embed="rId6"/>
            <a:stretch>
              <a:fillRect/>
            </a:stretch>
          </a:blipFill>
        </p:spPr>
        <p:txBody>
          <a:bodyPr wrap="square" anchor="ctr">
            <a:noAutofit/>
          </a:bodyPr>
          <a:lstStyle>
            <a:lvl1pPr algn="ctr">
              <a:defRPr sz="1200"/>
            </a:lvl1pPr>
          </a:lstStyle>
          <a:p>
            <a:r>
              <a:rPr lang="en-US" dirty="0"/>
              <a:t>Drag and Drop image</a:t>
            </a:r>
          </a:p>
        </p:txBody>
      </p:sp>
      <p:pic>
        <p:nvPicPr>
          <p:cNvPr id="7" name="Graphic 6">
            <a:extLst>
              <a:ext uri="{FF2B5EF4-FFF2-40B4-BE49-F238E27FC236}">
                <a16:creationId xmlns:a16="http://schemas.microsoft.com/office/drawing/2014/main" id="{5F855625-CEAB-AE47-9B5A-4E1B36D759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4484" y="477077"/>
            <a:ext cx="915228" cy="354282"/>
          </a:xfrm>
          <a:prstGeom prst="rect">
            <a:avLst/>
          </a:prstGeom>
        </p:spPr>
      </p:pic>
      <p:pic>
        <p:nvPicPr>
          <p:cNvPr id="8" name="Graphic 7">
            <a:extLst>
              <a:ext uri="{FF2B5EF4-FFF2-40B4-BE49-F238E27FC236}">
                <a16:creationId xmlns:a16="http://schemas.microsoft.com/office/drawing/2014/main" id="{F9C5A793-7B1E-FB41-BD5C-2DED36DF44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4484" y="5987559"/>
            <a:ext cx="467968" cy="467968"/>
          </a:xfrm>
          <a:prstGeom prst="rect">
            <a:avLst/>
          </a:prstGeom>
        </p:spPr>
      </p:pic>
      <p:pic>
        <p:nvPicPr>
          <p:cNvPr id="19" name="Graphic 18">
            <a:extLst>
              <a:ext uri="{FF2B5EF4-FFF2-40B4-BE49-F238E27FC236}">
                <a16:creationId xmlns:a16="http://schemas.microsoft.com/office/drawing/2014/main" id="{20321FFE-E07F-6614-71B4-9CF7EE7F5292}"/>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24581" y="884192"/>
            <a:ext cx="5533109" cy="5089616"/>
          </a:xfrm>
          <a:prstGeom prst="rect">
            <a:avLst/>
          </a:prstGeom>
        </p:spPr>
      </p:pic>
      <p:sp>
        <p:nvSpPr>
          <p:cNvPr id="9" name="TextBox 8">
            <a:extLst>
              <a:ext uri="{FF2B5EF4-FFF2-40B4-BE49-F238E27FC236}">
                <a16:creationId xmlns:a16="http://schemas.microsoft.com/office/drawing/2014/main" id="{3675F914-1C44-3840-8BE2-9BF446AB23CD}"/>
              </a:ext>
            </a:extLst>
          </p:cNvPr>
          <p:cNvSpPr txBox="1"/>
          <p:nvPr/>
        </p:nvSpPr>
        <p:spPr>
          <a:xfrm>
            <a:off x="764484" y="6098432"/>
            <a:ext cx="467968" cy="246221"/>
          </a:xfrm>
          <a:prstGeom prst="rect">
            <a:avLst/>
          </a:prstGeom>
          <a:noFill/>
        </p:spPr>
        <p:txBody>
          <a:bodyPr wrap="square" rtlCol="0" anchor="ctr">
            <a:spAutoFit/>
          </a:bodyPr>
          <a:lstStyle/>
          <a:p>
            <a:pPr lvl="0" algn="ctr">
              <a:lnSpc>
                <a:spcPct val="100000"/>
              </a:lnSpc>
            </a:pPr>
            <a:fld id="{477AC99D-27FF-B146-94A2-2C0EAB9E067D}" type="slidenum">
              <a:rPr lang="en-GB" sz="1000" b="1" i="0" smtClean="0">
                <a:solidFill>
                  <a:schemeClr val="bg1"/>
                </a:solidFill>
                <a:latin typeface="Century Gothic" panose="020B0502020202020204" pitchFamily="34" charset="0"/>
              </a:rPr>
              <a:pPr lvl="0" algn="ctr">
                <a:lnSpc>
                  <a:spcPct val="100000"/>
                </a:lnSpc>
              </a:pPr>
              <a:t>‹#›</a:t>
            </a:fld>
            <a:endParaRPr lang="en-GB" sz="1000" b="1" i="0">
              <a:solidFill>
                <a:schemeClr val="bg1"/>
              </a:solidFill>
              <a:latin typeface="Century Gothic" panose="020B0502020202020204" pitchFamily="34" charset="0"/>
            </a:endParaRPr>
          </a:p>
        </p:txBody>
      </p:sp>
      <p:sp>
        <p:nvSpPr>
          <p:cNvPr id="15" name="Text Placeholder 8">
            <a:extLst>
              <a:ext uri="{FF2B5EF4-FFF2-40B4-BE49-F238E27FC236}">
                <a16:creationId xmlns:a16="http://schemas.microsoft.com/office/drawing/2014/main" id="{38801C7E-68F3-3D43-B0CC-EC0E1B56E15A}"/>
              </a:ext>
            </a:extLst>
          </p:cNvPr>
          <p:cNvSpPr>
            <a:spLocks noGrp="1"/>
          </p:cNvSpPr>
          <p:nvPr>
            <p:ph type="body" sz="quarter" idx="15" hasCustomPrompt="1"/>
          </p:nvPr>
        </p:nvSpPr>
        <p:spPr>
          <a:xfrm>
            <a:off x="1343363" y="4795906"/>
            <a:ext cx="3575050" cy="278020"/>
          </a:xfrm>
          <a:prstGeom prst="rect">
            <a:avLst/>
          </a:prstGeom>
        </p:spPr>
        <p:txBody>
          <a:bodyPr anchor="ctr"/>
          <a:lstStyle>
            <a:lvl1pPr marL="0" indent="0" algn="l">
              <a:lnSpc>
                <a:spcPct val="100000"/>
              </a:lnSpc>
              <a:buNone/>
              <a:defRPr sz="1400" b="1">
                <a:solidFill>
                  <a:schemeClr val="bg2"/>
                </a:solidFill>
              </a:defRPr>
            </a:lvl1pPr>
          </a:lstStyle>
          <a:p>
            <a:pPr lvl="0"/>
            <a:r>
              <a:rPr lang="en-GB" dirty="0"/>
              <a:t>Client Name</a:t>
            </a:r>
          </a:p>
        </p:txBody>
      </p:sp>
      <p:sp>
        <p:nvSpPr>
          <p:cNvPr id="16" name="Text Placeholder 8">
            <a:extLst>
              <a:ext uri="{FF2B5EF4-FFF2-40B4-BE49-F238E27FC236}">
                <a16:creationId xmlns:a16="http://schemas.microsoft.com/office/drawing/2014/main" id="{3E6257C3-93AE-6744-AAD4-1358134F8316}"/>
              </a:ext>
            </a:extLst>
          </p:cNvPr>
          <p:cNvSpPr>
            <a:spLocks noGrp="1"/>
          </p:cNvSpPr>
          <p:nvPr>
            <p:ph type="body" sz="quarter" idx="16" hasCustomPrompt="1"/>
          </p:nvPr>
        </p:nvSpPr>
        <p:spPr>
          <a:xfrm>
            <a:off x="1343363" y="5073926"/>
            <a:ext cx="3575050" cy="278020"/>
          </a:xfrm>
          <a:prstGeom prst="rect">
            <a:avLst/>
          </a:prstGeom>
        </p:spPr>
        <p:txBody>
          <a:bodyPr anchor="ctr"/>
          <a:lstStyle>
            <a:lvl1pPr marL="0" indent="0" algn="l">
              <a:lnSpc>
                <a:spcPct val="100000"/>
              </a:lnSpc>
              <a:buNone/>
              <a:defRPr sz="1400" b="1">
                <a:solidFill>
                  <a:schemeClr val="accent4"/>
                </a:solidFill>
              </a:defRPr>
            </a:lvl1pPr>
          </a:lstStyle>
          <a:p>
            <a:pPr lvl="0"/>
            <a:r>
              <a:rPr lang="en-GB" dirty="0"/>
              <a:t>Company Name</a:t>
            </a:r>
          </a:p>
        </p:txBody>
      </p:sp>
      <p:sp>
        <p:nvSpPr>
          <p:cNvPr id="12" name="Text Placeholder 12">
            <a:extLst>
              <a:ext uri="{FF2B5EF4-FFF2-40B4-BE49-F238E27FC236}">
                <a16:creationId xmlns:a16="http://schemas.microsoft.com/office/drawing/2014/main" id="{A0D62554-1E2E-A944-7A2F-ABCEF124EAB2}"/>
              </a:ext>
            </a:extLst>
          </p:cNvPr>
          <p:cNvSpPr>
            <a:spLocks noGrp="1"/>
          </p:cNvSpPr>
          <p:nvPr>
            <p:ph type="body" sz="quarter" idx="17"/>
          </p:nvPr>
        </p:nvSpPr>
        <p:spPr>
          <a:xfrm>
            <a:off x="1343299" y="2187472"/>
            <a:ext cx="3575050" cy="2608434"/>
          </a:xfrm>
          <a:prstGeom prst="rect">
            <a:avLst/>
          </a:prstGeom>
        </p:spPr>
        <p:txBody>
          <a:bodyPr>
            <a:normAutofit/>
          </a:bodyPr>
          <a:lstStyle>
            <a:lvl1pPr marL="0" indent="0">
              <a:lnSpc>
                <a:spcPct val="100000"/>
              </a:lnSpc>
              <a:buNone/>
              <a:defRPr sz="2000">
                <a:solidFill>
                  <a:schemeClr val="bg1"/>
                </a:solidFill>
              </a:defRPr>
            </a:lvl1pPr>
            <a:lvl2pPr marL="457200" indent="0">
              <a:lnSpc>
                <a:spcPct val="100000"/>
              </a:lnSpc>
              <a:buNone/>
              <a:defRPr sz="1800">
                <a:solidFill>
                  <a:schemeClr val="bg1"/>
                </a:solidFill>
              </a:defRPr>
            </a:lvl2pPr>
            <a:lvl3pPr marL="914400" indent="0">
              <a:lnSpc>
                <a:spcPct val="100000"/>
              </a:lnSpc>
              <a:buNone/>
              <a:defRPr sz="1600">
                <a:solidFill>
                  <a:schemeClr val="bg1"/>
                </a:solidFill>
              </a:defRPr>
            </a:lvl3pPr>
            <a:lvl4pPr marL="1371600" indent="0">
              <a:lnSpc>
                <a:spcPct val="100000"/>
              </a:lnSpc>
              <a:buNone/>
              <a:defRPr sz="1400">
                <a:solidFill>
                  <a:schemeClr val="bg1"/>
                </a:solidFill>
              </a:defRPr>
            </a:lvl4pPr>
            <a:lvl5pPr marL="1828800" indent="0">
              <a:lnSpc>
                <a:spcPct val="100000"/>
              </a:lnSpc>
              <a:buNone/>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2" name="Picture Placeholder 21">
            <a:extLst>
              <a:ext uri="{FF2B5EF4-FFF2-40B4-BE49-F238E27FC236}">
                <a16:creationId xmlns:a16="http://schemas.microsoft.com/office/drawing/2014/main" id="{86468668-D12D-35AD-E2D2-40DF394BE2AE}"/>
              </a:ext>
            </a:extLst>
          </p:cNvPr>
          <p:cNvSpPr>
            <a:spLocks noGrp="1" noChangeAspect="1"/>
          </p:cNvSpPr>
          <p:nvPr>
            <p:ph type="pic" sz="quarter" idx="18" hasCustomPrompt="1"/>
          </p:nvPr>
        </p:nvSpPr>
        <p:spPr>
          <a:xfrm>
            <a:off x="5455971" y="1109851"/>
            <a:ext cx="4606266" cy="4606266"/>
          </a:xfrm>
          <a:prstGeom prst="diamond">
            <a:avLst/>
          </a:prstGeom>
          <a:solidFill>
            <a:schemeClr val="bg2"/>
          </a:solidFill>
        </p:spPr>
        <p:txBody>
          <a:bodyPr anchor="ctr"/>
          <a:lstStyle>
            <a:lvl1pPr marL="0" indent="0" algn="ctr">
              <a:buNone/>
              <a:defRPr sz="1400"/>
            </a:lvl1pPr>
          </a:lstStyle>
          <a:p>
            <a:r>
              <a:rPr lang="en-GB" dirty="0"/>
              <a:t>Insert logo here</a:t>
            </a:r>
          </a:p>
        </p:txBody>
      </p:sp>
      <p:sp>
        <p:nvSpPr>
          <p:cNvPr id="25" name="Picture Placeholder 21">
            <a:extLst>
              <a:ext uri="{FF2B5EF4-FFF2-40B4-BE49-F238E27FC236}">
                <a16:creationId xmlns:a16="http://schemas.microsoft.com/office/drawing/2014/main" id="{80D020E9-3FEA-C968-DC35-FCC74F1F1DEE}"/>
              </a:ext>
            </a:extLst>
          </p:cNvPr>
          <p:cNvSpPr>
            <a:spLocks noGrp="1" noChangeAspect="1"/>
          </p:cNvSpPr>
          <p:nvPr>
            <p:ph type="pic" sz="quarter" idx="19" hasCustomPrompt="1"/>
          </p:nvPr>
        </p:nvSpPr>
        <p:spPr>
          <a:xfrm>
            <a:off x="5897771" y="1551651"/>
            <a:ext cx="3722665" cy="3722665"/>
          </a:xfrm>
          <a:prstGeom prst="diamond">
            <a:avLst/>
          </a:prstGeom>
          <a:solidFill>
            <a:schemeClr val="bg2"/>
          </a:solidFill>
        </p:spPr>
        <p:txBody>
          <a:bodyPr anchor="ctr"/>
          <a:lstStyle>
            <a:lvl1pPr marL="0" indent="0" algn="ctr">
              <a:buNone/>
              <a:defRPr sz="1400"/>
            </a:lvl1pPr>
          </a:lstStyle>
          <a:p>
            <a:r>
              <a:rPr lang="en-GB" dirty="0"/>
              <a:t>Insert logo here</a:t>
            </a:r>
          </a:p>
        </p:txBody>
      </p:sp>
    </p:spTree>
    <p:extLst>
      <p:ext uri="{BB962C8B-B14F-4D97-AF65-F5344CB8AC3E}">
        <p14:creationId xmlns:p14="http://schemas.microsoft.com/office/powerpoint/2010/main" val="3641656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tement_1">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739456" y="0"/>
            <a:ext cx="10721369" cy="6858000"/>
          </a:xfrm>
          <a:custGeom>
            <a:avLst/>
            <a:gdLst>
              <a:gd name="connsiteX0" fmla="*/ 0 w 10721369"/>
              <a:gd name="connsiteY0" fmla="*/ 0 h 6858000"/>
              <a:gd name="connsiteX1" fmla="*/ 3832547 w 10721369"/>
              <a:gd name="connsiteY1" fmla="*/ 0 h 6858000"/>
              <a:gd name="connsiteX2" fmla="*/ 5360684 w 10721369"/>
              <a:gd name="connsiteY2" fmla="*/ 1528138 h 6858000"/>
              <a:gd name="connsiteX3" fmla="*/ 6888822 w 10721369"/>
              <a:gd name="connsiteY3" fmla="*/ 0 h 6858000"/>
              <a:gd name="connsiteX4" fmla="*/ 10721369 w 10721369"/>
              <a:gd name="connsiteY4" fmla="*/ 0 h 6858000"/>
              <a:gd name="connsiteX5" fmla="*/ 7276957 w 10721369"/>
              <a:gd name="connsiteY5" fmla="*/ 3444412 h 6858000"/>
              <a:gd name="connsiteX6" fmla="*/ 10690545 w 10721369"/>
              <a:gd name="connsiteY6" fmla="*/ 6858000 h 6858000"/>
              <a:gd name="connsiteX7" fmla="*/ 6858000 w 10721369"/>
              <a:gd name="connsiteY7" fmla="*/ 6858000 h 6858000"/>
              <a:gd name="connsiteX8" fmla="*/ 5360684 w 10721369"/>
              <a:gd name="connsiteY8" fmla="*/ 5360685 h 6858000"/>
              <a:gd name="connsiteX9" fmla="*/ 3863369 w 10721369"/>
              <a:gd name="connsiteY9" fmla="*/ 6858000 h 6858000"/>
              <a:gd name="connsiteX10" fmla="*/ 30822 w 10721369"/>
              <a:gd name="connsiteY10" fmla="*/ 6858000 h 6858000"/>
              <a:gd name="connsiteX11" fmla="*/ 3444411 w 10721369"/>
              <a:gd name="connsiteY11" fmla="*/ 34444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21369" h="6858000">
                <a:moveTo>
                  <a:pt x="0" y="0"/>
                </a:moveTo>
                <a:lnTo>
                  <a:pt x="3832547" y="0"/>
                </a:lnTo>
                <a:lnTo>
                  <a:pt x="5360684" y="1528138"/>
                </a:lnTo>
                <a:lnTo>
                  <a:pt x="6888822" y="0"/>
                </a:lnTo>
                <a:lnTo>
                  <a:pt x="10721369" y="0"/>
                </a:lnTo>
                <a:lnTo>
                  <a:pt x="7276957" y="3444412"/>
                </a:lnTo>
                <a:lnTo>
                  <a:pt x="10690545" y="6858000"/>
                </a:lnTo>
                <a:lnTo>
                  <a:pt x="6858000" y="6858000"/>
                </a:lnTo>
                <a:lnTo>
                  <a:pt x="5360684" y="5360685"/>
                </a:lnTo>
                <a:lnTo>
                  <a:pt x="3863369" y="6858000"/>
                </a:lnTo>
                <a:lnTo>
                  <a:pt x="30822" y="6858000"/>
                </a:lnTo>
                <a:lnTo>
                  <a:pt x="3444411" y="3444411"/>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chor="t">
            <a:noAutofit/>
          </a:bodyPr>
          <a:lstStyle>
            <a:lvl1pPr algn="ctr">
              <a:lnSpc>
                <a:spcPct val="100000"/>
              </a:lnSpc>
              <a:defRPr sz="1200"/>
            </a:lvl1pPr>
          </a:lstStyle>
          <a:p>
            <a:r>
              <a:rPr lang="en-US"/>
              <a:t>Drag and Drop image</a:t>
            </a:r>
          </a:p>
        </p:txBody>
      </p:sp>
      <p:pic>
        <p:nvPicPr>
          <p:cNvPr id="4" name="Graphic 3">
            <a:extLst>
              <a:ext uri="{FF2B5EF4-FFF2-40B4-BE49-F238E27FC236}">
                <a16:creationId xmlns:a16="http://schemas.microsoft.com/office/drawing/2014/main" id="{871CFEBE-FD9D-9946-93A7-4E1274B813B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5" name="TextBox 4">
            <a:extLst>
              <a:ext uri="{FF2B5EF4-FFF2-40B4-BE49-F238E27FC236}">
                <a16:creationId xmlns:a16="http://schemas.microsoft.com/office/drawing/2014/main" id="{38674606-7037-B54B-80EB-6623DA0C82A7}"/>
              </a:ext>
            </a:extLst>
          </p:cNvPr>
          <p:cNvSpPr txBox="1"/>
          <p:nvPr userDrawn="1"/>
        </p:nvSpPr>
        <p:spPr>
          <a:xfrm>
            <a:off x="764484" y="6098432"/>
            <a:ext cx="467968" cy="246221"/>
          </a:xfrm>
          <a:prstGeom prst="rect">
            <a:avLst/>
          </a:prstGeom>
          <a:noFill/>
        </p:spPr>
        <p:txBody>
          <a:bodyPr wrap="square" rtlCol="0" anchor="ctr">
            <a:spAutoFit/>
          </a:bodyPr>
          <a:lstStyle/>
          <a:p>
            <a:pPr lvl="0" algn="ctr">
              <a:lnSpc>
                <a:spcPct val="100000"/>
              </a:lnSpc>
            </a:pPr>
            <a:fld id="{477AC99D-27FF-B146-94A2-2C0EAB9E067D}" type="slidenum">
              <a:rPr lang="en-GB" sz="1000" b="1" i="0" smtClean="0">
                <a:solidFill>
                  <a:schemeClr val="bg1"/>
                </a:solidFill>
                <a:latin typeface="Century Gothic" panose="020B0502020202020204" pitchFamily="34" charset="0"/>
              </a:rPr>
              <a:pPr lvl="0" algn="ctr">
                <a:lnSpc>
                  <a:spcPct val="100000"/>
                </a:lnSpc>
              </a:pPr>
              <a:t>‹#›</a:t>
            </a:fld>
            <a:endParaRPr lang="en-GB" sz="1000" b="1" i="0">
              <a:solidFill>
                <a:schemeClr val="bg1"/>
              </a:solidFill>
              <a:latin typeface="Century Gothic" panose="020B0502020202020204" pitchFamily="34" charset="0"/>
            </a:endParaRPr>
          </a:p>
        </p:txBody>
      </p:sp>
      <p:sp>
        <p:nvSpPr>
          <p:cNvPr id="6" name="Text Placeholder 2">
            <a:extLst>
              <a:ext uri="{FF2B5EF4-FFF2-40B4-BE49-F238E27FC236}">
                <a16:creationId xmlns:a16="http://schemas.microsoft.com/office/drawing/2014/main" id="{75DA0C0B-5616-9B48-A97B-690B1C466705}"/>
              </a:ext>
            </a:extLst>
          </p:cNvPr>
          <p:cNvSpPr>
            <a:spLocks noGrp="1"/>
          </p:cNvSpPr>
          <p:nvPr>
            <p:ph type="body" sz="quarter" idx="11" hasCustomPrompt="1"/>
          </p:nvPr>
        </p:nvSpPr>
        <p:spPr>
          <a:xfrm>
            <a:off x="3749961" y="2136365"/>
            <a:ext cx="4692077" cy="1560991"/>
          </a:xfrm>
          <a:prstGeom prst="rect">
            <a:avLst/>
          </a:prstGeom>
        </p:spPr>
        <p:txBody>
          <a:bodyPr lIns="0" tIns="0" rIns="0" bIns="0" anchor="ctr">
            <a:normAutofit/>
          </a:bodyPr>
          <a:lstStyle>
            <a:lvl1pPr marL="0" indent="0" algn="ctr">
              <a:lnSpc>
                <a:spcPct val="100000"/>
              </a:lnSpc>
              <a:spcBef>
                <a:spcPts val="0"/>
              </a:spcBef>
              <a:buNone/>
              <a:defRPr sz="4000" b="1">
                <a:solidFill>
                  <a:schemeClr val="bg1"/>
                </a:solidFill>
              </a:defRPr>
            </a:lvl1pPr>
          </a:lstStyle>
          <a:p>
            <a:pPr lvl="0"/>
            <a:r>
              <a:rPr lang="en-GB" dirty="0"/>
              <a:t>Insert heading here</a:t>
            </a:r>
          </a:p>
        </p:txBody>
      </p:sp>
      <p:sp>
        <p:nvSpPr>
          <p:cNvPr id="7" name="Text Placeholder 14">
            <a:extLst>
              <a:ext uri="{FF2B5EF4-FFF2-40B4-BE49-F238E27FC236}">
                <a16:creationId xmlns:a16="http://schemas.microsoft.com/office/drawing/2014/main" id="{8D52696D-52C2-E74F-AA52-CA84CB98B7DE}"/>
              </a:ext>
            </a:extLst>
          </p:cNvPr>
          <p:cNvSpPr>
            <a:spLocks noGrp="1"/>
          </p:cNvSpPr>
          <p:nvPr>
            <p:ph type="body" sz="quarter" idx="12" hasCustomPrompt="1"/>
          </p:nvPr>
        </p:nvSpPr>
        <p:spPr>
          <a:xfrm>
            <a:off x="3749675" y="3846443"/>
            <a:ext cx="4692650" cy="655638"/>
          </a:xfrm>
          <a:prstGeom prst="rect">
            <a:avLst/>
          </a:prstGeom>
        </p:spPr>
        <p:txBody>
          <a:bodyPr/>
          <a:lstStyle>
            <a:lvl1pPr marL="0" indent="0" algn="ctr">
              <a:lnSpc>
                <a:spcPct val="100000"/>
              </a:lnSpc>
              <a:buNone/>
              <a:defRPr sz="1600">
                <a:solidFill>
                  <a:schemeClr val="bg1"/>
                </a:solidFill>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r>
              <a:rPr lang="en-GB" dirty="0"/>
              <a:t>Insert sub-heading text here</a:t>
            </a:r>
          </a:p>
        </p:txBody>
      </p:sp>
    </p:spTree>
    <p:extLst>
      <p:ext uri="{BB962C8B-B14F-4D97-AF65-F5344CB8AC3E}">
        <p14:creationId xmlns:p14="http://schemas.microsoft.com/office/powerpoint/2010/main" val="2665676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tement_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2FD35AE-798D-994D-AC27-2DBD91DD32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5987559"/>
            <a:ext cx="467968" cy="467968"/>
          </a:xfrm>
          <a:prstGeom prst="rect">
            <a:avLst/>
          </a:prstGeom>
        </p:spPr>
      </p:pic>
      <p:sp>
        <p:nvSpPr>
          <p:cNvPr id="8" name="TextBox 7">
            <a:extLst>
              <a:ext uri="{FF2B5EF4-FFF2-40B4-BE49-F238E27FC236}">
                <a16:creationId xmlns:a16="http://schemas.microsoft.com/office/drawing/2014/main" id="{EB89C596-8714-BC4A-A690-554BE1176BFD}"/>
              </a:ext>
            </a:extLst>
          </p:cNvPr>
          <p:cNvSpPr txBox="1"/>
          <p:nvPr/>
        </p:nvSpPr>
        <p:spPr>
          <a:xfrm>
            <a:off x="764484" y="6098432"/>
            <a:ext cx="467968" cy="246221"/>
          </a:xfrm>
          <a:prstGeom prst="rect">
            <a:avLst/>
          </a:prstGeom>
          <a:noFill/>
        </p:spPr>
        <p:txBody>
          <a:bodyPr wrap="square" rtlCol="0" anchor="ctr">
            <a:spAutoFit/>
          </a:bodyPr>
          <a:lstStyle/>
          <a:p>
            <a:pPr lvl="0" algn="ctr">
              <a:lnSpc>
                <a:spcPct val="100000"/>
              </a:lnSpc>
            </a:pPr>
            <a:fld id="{477AC99D-27FF-B146-94A2-2C0EAB9E067D}" type="slidenum">
              <a:rPr lang="en-GB" sz="1000" b="1" i="0" smtClean="0">
                <a:solidFill>
                  <a:schemeClr val="bg1"/>
                </a:solidFill>
                <a:latin typeface="Century Gothic" panose="020B0502020202020204" pitchFamily="34" charset="0"/>
              </a:rPr>
              <a:pPr lvl="0" algn="ctr">
                <a:lnSpc>
                  <a:spcPct val="100000"/>
                </a:lnSpc>
              </a:pPr>
              <a:t>‹#›</a:t>
            </a:fld>
            <a:endParaRPr lang="en-GB" sz="1000" b="1" i="0">
              <a:solidFill>
                <a:schemeClr val="bg1"/>
              </a:solidFill>
              <a:latin typeface="Century Gothic" panose="020B0502020202020204" pitchFamily="34" charset="0"/>
            </a:endParaRPr>
          </a:p>
        </p:txBody>
      </p:sp>
      <p:pic>
        <p:nvPicPr>
          <p:cNvPr id="11" name="Graphic 10">
            <a:extLst>
              <a:ext uri="{FF2B5EF4-FFF2-40B4-BE49-F238E27FC236}">
                <a16:creationId xmlns:a16="http://schemas.microsoft.com/office/drawing/2014/main" id="{99F47636-DE75-854A-BA0F-607547C7D24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477077"/>
            <a:ext cx="915228" cy="354282"/>
          </a:xfrm>
          <a:prstGeom prst="rect">
            <a:avLst/>
          </a:prstGeom>
        </p:spPr>
      </p:pic>
      <p:grpSp>
        <p:nvGrpSpPr>
          <p:cNvPr id="12" name="Group 11">
            <a:extLst>
              <a:ext uri="{FF2B5EF4-FFF2-40B4-BE49-F238E27FC236}">
                <a16:creationId xmlns:a16="http://schemas.microsoft.com/office/drawing/2014/main" id="{2F41E3B8-D212-F141-9982-9D6BD9B06AE7}"/>
              </a:ext>
            </a:extLst>
          </p:cNvPr>
          <p:cNvGrpSpPr/>
          <p:nvPr userDrawn="1"/>
        </p:nvGrpSpPr>
        <p:grpSpPr>
          <a:xfrm rot="5400000">
            <a:off x="5560961" y="331836"/>
            <a:ext cx="1070074" cy="406401"/>
            <a:chOff x="3648630" y="1397156"/>
            <a:chExt cx="1070074" cy="406401"/>
          </a:xfrm>
        </p:grpSpPr>
        <p:pic>
          <p:nvPicPr>
            <p:cNvPr id="13" name="Graphic 12">
              <a:extLst>
                <a:ext uri="{FF2B5EF4-FFF2-40B4-BE49-F238E27FC236}">
                  <a16:creationId xmlns:a16="http://schemas.microsoft.com/office/drawing/2014/main" id="{58D59575-4859-CB4C-B628-DE27045987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9603" y="1397156"/>
              <a:ext cx="419101" cy="406401"/>
            </a:xfrm>
            <a:prstGeom prst="rect">
              <a:avLst/>
            </a:prstGeom>
          </p:spPr>
        </p:pic>
        <p:cxnSp>
          <p:nvCxnSpPr>
            <p:cNvPr id="14" name="Straight Connector 13">
              <a:extLst>
                <a:ext uri="{FF2B5EF4-FFF2-40B4-BE49-F238E27FC236}">
                  <a16:creationId xmlns:a16="http://schemas.microsoft.com/office/drawing/2014/main" id="{FAE3F2F4-AB7E-4644-8FEA-527415F6E26B}"/>
                </a:ext>
              </a:extLst>
            </p:cNvPr>
            <p:cNvCxnSpPr>
              <a:cxnSpLocks/>
              <a:stCxn id="13" idx="1"/>
            </p:cNvCxnSpPr>
            <p:nvPr/>
          </p:nvCxnSpPr>
          <p:spPr>
            <a:xfrm rot="16200000" flipV="1">
              <a:off x="3974117" y="1274870"/>
              <a:ext cx="0" cy="650973"/>
            </a:xfrm>
            <a:prstGeom prst="line">
              <a:avLst/>
            </a:prstGeom>
          </p:spPr>
          <p:style>
            <a:lnRef idx="1">
              <a:schemeClr val="accent3"/>
            </a:lnRef>
            <a:fillRef idx="0">
              <a:schemeClr val="accent3"/>
            </a:fillRef>
            <a:effectRef idx="0">
              <a:schemeClr val="accent3"/>
            </a:effectRef>
            <a:fontRef idx="minor">
              <a:schemeClr val="tx1"/>
            </a:fontRef>
          </p:style>
        </p:cxnSp>
      </p:grpSp>
      <p:pic>
        <p:nvPicPr>
          <p:cNvPr id="18" name="Graphic 17">
            <a:extLst>
              <a:ext uri="{FF2B5EF4-FFF2-40B4-BE49-F238E27FC236}">
                <a16:creationId xmlns:a16="http://schemas.microsoft.com/office/drawing/2014/main" id="{EAD7821C-4ADF-CB44-8D34-EF84568E1CC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3322242" y="4057815"/>
            <a:ext cx="498852" cy="483735"/>
          </a:xfrm>
          <a:prstGeom prst="rect">
            <a:avLst/>
          </a:prstGeom>
        </p:spPr>
      </p:pic>
      <p:pic>
        <p:nvPicPr>
          <p:cNvPr id="19" name="Graphic 18">
            <a:extLst>
              <a:ext uri="{FF2B5EF4-FFF2-40B4-BE49-F238E27FC236}">
                <a16:creationId xmlns:a16="http://schemas.microsoft.com/office/drawing/2014/main" id="{365B4C69-661A-4744-9E41-A934E84AC11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8389193" y="4056211"/>
            <a:ext cx="498852" cy="483735"/>
          </a:xfrm>
          <a:prstGeom prst="rect">
            <a:avLst/>
          </a:prstGeom>
        </p:spPr>
      </p:pic>
      <p:sp>
        <p:nvSpPr>
          <p:cNvPr id="20" name="Text Placeholder 2">
            <a:extLst>
              <a:ext uri="{FF2B5EF4-FFF2-40B4-BE49-F238E27FC236}">
                <a16:creationId xmlns:a16="http://schemas.microsoft.com/office/drawing/2014/main" id="{E0EE289F-BFC0-D24A-9536-07818612DDD7}"/>
              </a:ext>
            </a:extLst>
          </p:cNvPr>
          <p:cNvSpPr>
            <a:spLocks noGrp="1"/>
          </p:cNvSpPr>
          <p:nvPr>
            <p:ph type="body" sz="quarter" idx="16" hasCustomPrompt="1"/>
          </p:nvPr>
        </p:nvSpPr>
        <p:spPr>
          <a:xfrm>
            <a:off x="2267603" y="4619059"/>
            <a:ext cx="2612509" cy="662749"/>
          </a:xfrm>
          <a:prstGeom prst="rect">
            <a:avLst/>
          </a:prstGeom>
        </p:spPr>
        <p:txBody>
          <a:bodyPr anchor="t">
            <a:noAutofit/>
          </a:bodyPr>
          <a:lstStyle>
            <a:lvl1pPr marL="0" indent="0" algn="ctr">
              <a:lnSpc>
                <a:spcPct val="100000"/>
              </a:lnSpc>
              <a:buNone/>
              <a:defRPr sz="1600" b="1"/>
            </a:lvl1pPr>
          </a:lstStyle>
          <a:p>
            <a:pPr lvl="0"/>
            <a:r>
              <a:rPr lang="en-GB" dirty="0"/>
              <a:t>Insert short statement text here</a:t>
            </a:r>
          </a:p>
        </p:txBody>
      </p:sp>
      <p:sp>
        <p:nvSpPr>
          <p:cNvPr id="21" name="Text Placeholder 2">
            <a:extLst>
              <a:ext uri="{FF2B5EF4-FFF2-40B4-BE49-F238E27FC236}">
                <a16:creationId xmlns:a16="http://schemas.microsoft.com/office/drawing/2014/main" id="{966B3162-304C-EF49-BB6B-0A8761FC447E}"/>
              </a:ext>
            </a:extLst>
          </p:cNvPr>
          <p:cNvSpPr>
            <a:spLocks noGrp="1"/>
          </p:cNvSpPr>
          <p:nvPr>
            <p:ph type="body" sz="quarter" idx="17" hasCustomPrompt="1"/>
          </p:nvPr>
        </p:nvSpPr>
        <p:spPr>
          <a:xfrm>
            <a:off x="7334554" y="4619058"/>
            <a:ext cx="2612509" cy="662749"/>
          </a:xfrm>
          <a:prstGeom prst="rect">
            <a:avLst/>
          </a:prstGeom>
        </p:spPr>
        <p:txBody>
          <a:bodyPr anchor="t">
            <a:noAutofit/>
          </a:bodyPr>
          <a:lstStyle>
            <a:lvl1pPr marL="0" indent="0" algn="ctr">
              <a:lnSpc>
                <a:spcPct val="100000"/>
              </a:lnSpc>
              <a:buNone/>
              <a:defRPr sz="1600" b="1"/>
            </a:lvl1pPr>
          </a:lstStyle>
          <a:p>
            <a:pPr lvl="0"/>
            <a:r>
              <a:rPr lang="en-GB" dirty="0"/>
              <a:t>Insert short statement text here</a:t>
            </a:r>
          </a:p>
        </p:txBody>
      </p:sp>
      <p:sp>
        <p:nvSpPr>
          <p:cNvPr id="23" name="Text Placeholder 2">
            <a:extLst>
              <a:ext uri="{FF2B5EF4-FFF2-40B4-BE49-F238E27FC236}">
                <a16:creationId xmlns:a16="http://schemas.microsoft.com/office/drawing/2014/main" id="{DD6ACFF9-CAD5-E347-8CB0-DD82A1299D27}"/>
              </a:ext>
            </a:extLst>
          </p:cNvPr>
          <p:cNvSpPr>
            <a:spLocks noGrp="1"/>
          </p:cNvSpPr>
          <p:nvPr>
            <p:ph type="body" sz="quarter" idx="18" hasCustomPrompt="1"/>
          </p:nvPr>
        </p:nvSpPr>
        <p:spPr>
          <a:xfrm>
            <a:off x="1679712" y="2824266"/>
            <a:ext cx="3792198" cy="952843"/>
          </a:xfrm>
          <a:prstGeom prst="rect">
            <a:avLst/>
          </a:prstGeom>
        </p:spPr>
        <p:txBody>
          <a:bodyPr lIns="0" tIns="0" rIns="0" bIns="0" anchor="ctr">
            <a:noAutofit/>
          </a:bodyPr>
          <a:lstStyle>
            <a:lvl1pPr marL="0" indent="0" algn="ctr">
              <a:lnSpc>
                <a:spcPct val="100000"/>
              </a:lnSpc>
              <a:spcBef>
                <a:spcPts val="0"/>
              </a:spcBef>
              <a:buNone/>
              <a:defRPr sz="6000" b="1">
                <a:solidFill>
                  <a:schemeClr val="accent3"/>
                </a:solidFill>
              </a:defRPr>
            </a:lvl1pPr>
          </a:lstStyle>
          <a:p>
            <a:pPr lvl="0"/>
            <a:r>
              <a:rPr lang="en-GB" dirty="0"/>
              <a:t>1,900</a:t>
            </a:r>
          </a:p>
        </p:txBody>
      </p:sp>
      <p:sp>
        <p:nvSpPr>
          <p:cNvPr id="24" name="Text Placeholder 2">
            <a:extLst>
              <a:ext uri="{FF2B5EF4-FFF2-40B4-BE49-F238E27FC236}">
                <a16:creationId xmlns:a16="http://schemas.microsoft.com/office/drawing/2014/main" id="{195E99BB-5F6F-A14F-B686-10617F6DEBC2}"/>
              </a:ext>
            </a:extLst>
          </p:cNvPr>
          <p:cNvSpPr>
            <a:spLocks noGrp="1"/>
          </p:cNvSpPr>
          <p:nvPr>
            <p:ph type="body" sz="quarter" idx="19" hasCustomPrompt="1"/>
          </p:nvPr>
        </p:nvSpPr>
        <p:spPr>
          <a:xfrm>
            <a:off x="6742520" y="2824266"/>
            <a:ext cx="3792198" cy="952843"/>
          </a:xfrm>
          <a:prstGeom prst="rect">
            <a:avLst/>
          </a:prstGeom>
        </p:spPr>
        <p:txBody>
          <a:bodyPr lIns="0" tIns="0" rIns="0" bIns="0" anchor="ctr">
            <a:noAutofit/>
          </a:bodyPr>
          <a:lstStyle>
            <a:lvl1pPr marL="0" indent="0" algn="ctr">
              <a:lnSpc>
                <a:spcPct val="100000"/>
              </a:lnSpc>
              <a:spcBef>
                <a:spcPts val="0"/>
              </a:spcBef>
              <a:buNone/>
              <a:defRPr sz="6000" b="1">
                <a:solidFill>
                  <a:schemeClr val="accent3"/>
                </a:solidFill>
              </a:defRPr>
            </a:lvl1pPr>
          </a:lstStyle>
          <a:p>
            <a:pPr lvl="0"/>
            <a:r>
              <a:rPr lang="en-GB" dirty="0"/>
              <a:t>850</a:t>
            </a:r>
          </a:p>
        </p:txBody>
      </p:sp>
      <p:pic>
        <p:nvPicPr>
          <p:cNvPr id="30" name="Picture 29">
            <a:extLst>
              <a:ext uri="{FF2B5EF4-FFF2-40B4-BE49-F238E27FC236}">
                <a16:creationId xmlns:a16="http://schemas.microsoft.com/office/drawing/2014/main" id="{AF8BBD96-269F-BA33-C209-CD684E4CF32F}"/>
              </a:ext>
            </a:extLst>
          </p:cNvPr>
          <p:cNvPicPr>
            <a:picLocks noChangeAspect="1"/>
          </p:cNvPicPr>
          <p:nvPr userDrawn="1"/>
        </p:nvPicPr>
        <p:blipFill>
          <a:blip r:embed="rId8"/>
          <a:stretch>
            <a:fillRect/>
          </a:stretch>
        </p:blipFill>
        <p:spPr>
          <a:xfrm flipV="1">
            <a:off x="5870099" y="2042836"/>
            <a:ext cx="451776" cy="107566"/>
          </a:xfrm>
          <a:prstGeom prst="rect">
            <a:avLst/>
          </a:prstGeom>
        </p:spPr>
      </p:pic>
      <p:sp>
        <p:nvSpPr>
          <p:cNvPr id="31" name="Text Placeholder 2">
            <a:extLst>
              <a:ext uri="{FF2B5EF4-FFF2-40B4-BE49-F238E27FC236}">
                <a16:creationId xmlns:a16="http://schemas.microsoft.com/office/drawing/2014/main" id="{B655F4F4-BE35-7665-9BEB-15D5FF2E09D2}"/>
              </a:ext>
            </a:extLst>
          </p:cNvPr>
          <p:cNvSpPr>
            <a:spLocks noGrp="1"/>
          </p:cNvSpPr>
          <p:nvPr>
            <p:ph type="body" sz="quarter" idx="11" hasCustomPrompt="1"/>
          </p:nvPr>
        </p:nvSpPr>
        <p:spPr>
          <a:xfrm>
            <a:off x="1079487" y="1162839"/>
            <a:ext cx="10033022" cy="390571"/>
          </a:xfrm>
          <a:prstGeom prst="rect">
            <a:avLst/>
          </a:prstGeom>
        </p:spPr>
        <p:txBody>
          <a:bodyPr lIns="0" tIns="0" rIns="0" bIns="0" anchor="ctr">
            <a:normAutofit/>
          </a:bodyPr>
          <a:lstStyle>
            <a:lvl1pPr marL="0" indent="0" algn="ctr">
              <a:lnSpc>
                <a:spcPct val="100000"/>
              </a:lnSpc>
              <a:spcBef>
                <a:spcPts val="0"/>
              </a:spcBef>
              <a:buNone/>
              <a:defRPr sz="2400" b="1">
                <a:solidFill>
                  <a:schemeClr val="tx2"/>
                </a:solidFill>
              </a:defRPr>
            </a:lvl1pPr>
          </a:lstStyle>
          <a:p>
            <a:pPr lvl="0"/>
            <a:r>
              <a:rPr lang="en-GB" dirty="0"/>
              <a:t>Insert title here</a:t>
            </a:r>
          </a:p>
        </p:txBody>
      </p:sp>
      <p:sp>
        <p:nvSpPr>
          <p:cNvPr id="32" name="Text Placeholder 2">
            <a:extLst>
              <a:ext uri="{FF2B5EF4-FFF2-40B4-BE49-F238E27FC236}">
                <a16:creationId xmlns:a16="http://schemas.microsoft.com/office/drawing/2014/main" id="{E505B148-560B-E2BC-3D37-9DF22B02D162}"/>
              </a:ext>
            </a:extLst>
          </p:cNvPr>
          <p:cNvSpPr>
            <a:spLocks noGrp="1"/>
          </p:cNvSpPr>
          <p:nvPr>
            <p:ph type="body" sz="quarter" idx="12" hasCustomPrompt="1"/>
          </p:nvPr>
        </p:nvSpPr>
        <p:spPr>
          <a:xfrm>
            <a:off x="1079465" y="1578226"/>
            <a:ext cx="10033000" cy="331556"/>
          </a:xfrm>
          <a:prstGeom prst="rect">
            <a:avLst/>
          </a:prstGeom>
        </p:spPr>
        <p:txBody>
          <a:bodyPr anchor="ctr">
            <a:normAutofit/>
          </a:bodyPr>
          <a:lstStyle>
            <a:lvl1pPr marL="0" indent="0" algn="ctr">
              <a:lnSpc>
                <a:spcPct val="100000"/>
              </a:lnSpc>
              <a:buNone/>
              <a:defRPr sz="1400"/>
            </a:lvl1pPr>
          </a:lstStyle>
          <a:p>
            <a:pPr lvl="0"/>
            <a:r>
              <a:rPr lang="en-GB" dirty="0"/>
              <a:t>Insert sub-heading here</a:t>
            </a:r>
          </a:p>
        </p:txBody>
      </p:sp>
      <p:pic>
        <p:nvPicPr>
          <p:cNvPr id="22" name="Picture 21" descr="Shape&#10;&#10;Description automatically generated">
            <a:extLst>
              <a:ext uri="{FF2B5EF4-FFF2-40B4-BE49-F238E27FC236}">
                <a16:creationId xmlns:a16="http://schemas.microsoft.com/office/drawing/2014/main" id="{D0E9DCDF-D976-DE44-EF48-3C827AACF44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5400000">
            <a:off x="10561309" y="5746267"/>
            <a:ext cx="769353" cy="1196771"/>
          </a:xfrm>
          <a:prstGeom prst="rect">
            <a:avLst/>
          </a:prstGeom>
        </p:spPr>
      </p:pic>
      <p:pic>
        <p:nvPicPr>
          <p:cNvPr id="26" name="Graphic 25">
            <a:extLst>
              <a:ext uri="{FF2B5EF4-FFF2-40B4-BE49-F238E27FC236}">
                <a16:creationId xmlns:a16="http://schemas.microsoft.com/office/drawing/2014/main" id="{63376A6E-66B4-5C20-DFD2-6E9039D76BBE}"/>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21481" y="6244108"/>
            <a:ext cx="144000" cy="144000"/>
          </a:xfrm>
          <a:prstGeom prst="rect">
            <a:avLst/>
          </a:prstGeom>
        </p:spPr>
      </p:pic>
      <p:sp>
        <p:nvSpPr>
          <p:cNvPr id="27" name="TextBox 26">
            <a:hlinkClick r:id="rId12"/>
            <a:extLst>
              <a:ext uri="{FF2B5EF4-FFF2-40B4-BE49-F238E27FC236}">
                <a16:creationId xmlns:a16="http://schemas.microsoft.com/office/drawing/2014/main" id="{2E0E910D-78F2-F1F3-1455-B4C09E16DAFE}"/>
              </a:ext>
            </a:extLst>
          </p:cNvPr>
          <p:cNvSpPr txBox="1"/>
          <p:nvPr userDrawn="1"/>
        </p:nvSpPr>
        <p:spPr>
          <a:xfrm>
            <a:off x="9448800" y="6215533"/>
            <a:ext cx="805347" cy="215444"/>
          </a:xfrm>
          <a:prstGeom prst="rect">
            <a:avLst/>
          </a:prstGeom>
          <a:noFill/>
        </p:spPr>
        <p:txBody>
          <a:bodyPr wrap="square" lIns="0" rIns="0" rtlCol="0">
            <a:spAutoFit/>
          </a:bodyPr>
          <a:lstStyle/>
          <a:p>
            <a:pPr algn="r">
              <a:lnSpc>
                <a:spcPct val="80000"/>
              </a:lnSpc>
            </a:pPr>
            <a:r>
              <a:rPr lang="en-US" sz="1000" b="0" dirty="0">
                <a:solidFill>
                  <a:schemeClr val="tx2"/>
                </a:solidFill>
                <a:latin typeface="+mj-lt"/>
                <a:ea typeface="Montserrat SemiBold" charset="0"/>
                <a:cs typeface="Montserrat SemiBold" charset="0"/>
              </a:rPr>
              <a:t>www.linx.net</a:t>
            </a:r>
          </a:p>
        </p:txBody>
      </p:sp>
    </p:spTree>
    <p:extLst>
      <p:ext uri="{BB962C8B-B14F-4D97-AF65-F5344CB8AC3E}">
        <p14:creationId xmlns:p14="http://schemas.microsoft.com/office/powerpoint/2010/main" val="9100493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dia_1">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160BB89-FE2F-9446-8968-2C49340941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477077"/>
            <a:ext cx="915228" cy="354282"/>
          </a:xfrm>
          <a:prstGeom prst="rect">
            <a:avLst/>
          </a:prstGeom>
        </p:spPr>
      </p:pic>
      <p:pic>
        <p:nvPicPr>
          <p:cNvPr id="4" name="Graphic 3">
            <a:extLst>
              <a:ext uri="{FF2B5EF4-FFF2-40B4-BE49-F238E27FC236}">
                <a16:creationId xmlns:a16="http://schemas.microsoft.com/office/drawing/2014/main" id="{150AF2DD-21B7-2B49-A08A-937BEA39DE7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5" name="TextBox 4">
            <a:extLst>
              <a:ext uri="{FF2B5EF4-FFF2-40B4-BE49-F238E27FC236}">
                <a16:creationId xmlns:a16="http://schemas.microsoft.com/office/drawing/2014/main" id="{310E478F-3450-F145-AFD2-F789333D73A4}"/>
              </a:ext>
            </a:extLst>
          </p:cNvPr>
          <p:cNvSpPr txBox="1"/>
          <p:nvPr userDrawn="1"/>
        </p:nvSpPr>
        <p:spPr>
          <a:xfrm>
            <a:off x="764484" y="6098432"/>
            <a:ext cx="467968" cy="246221"/>
          </a:xfrm>
          <a:prstGeom prst="rect">
            <a:avLst/>
          </a:prstGeom>
          <a:noFill/>
        </p:spPr>
        <p:txBody>
          <a:bodyPr wrap="square" rtlCol="0" anchor="ctr">
            <a:spAutoFit/>
          </a:bodyPr>
          <a:lstStyle/>
          <a:p>
            <a:pPr lvl="0" algn="ctr">
              <a:lnSpc>
                <a:spcPct val="100000"/>
              </a:lnSpc>
            </a:pPr>
            <a:fld id="{477AC99D-27FF-B146-94A2-2C0EAB9E067D}" type="slidenum">
              <a:rPr lang="en-GB" sz="1000" b="1" i="0" smtClean="0">
                <a:solidFill>
                  <a:schemeClr val="bg1"/>
                </a:solidFill>
                <a:latin typeface="Century Gothic" panose="020B0502020202020204" pitchFamily="34" charset="0"/>
              </a:rPr>
              <a:pPr lvl="0" algn="ctr">
                <a:lnSpc>
                  <a:spcPct val="100000"/>
                </a:lnSpc>
              </a:pPr>
              <a:t>‹#›</a:t>
            </a:fld>
            <a:endParaRPr lang="en-GB" sz="1000" b="1" i="0">
              <a:solidFill>
                <a:schemeClr val="bg1"/>
              </a:solidFill>
              <a:latin typeface="Century Gothic" panose="020B0502020202020204" pitchFamily="34" charset="0"/>
            </a:endParaRPr>
          </a:p>
        </p:txBody>
      </p:sp>
      <p:grpSp>
        <p:nvGrpSpPr>
          <p:cNvPr id="12" name="Group 11">
            <a:extLst>
              <a:ext uri="{FF2B5EF4-FFF2-40B4-BE49-F238E27FC236}">
                <a16:creationId xmlns:a16="http://schemas.microsoft.com/office/drawing/2014/main" id="{05BBB6B4-1CD4-F04B-B3EE-A36AAE15B0BC}"/>
              </a:ext>
            </a:extLst>
          </p:cNvPr>
          <p:cNvGrpSpPr/>
          <p:nvPr userDrawn="1"/>
        </p:nvGrpSpPr>
        <p:grpSpPr>
          <a:xfrm rot="5400000">
            <a:off x="5560961" y="331836"/>
            <a:ext cx="1070074" cy="406401"/>
            <a:chOff x="3648630" y="1397156"/>
            <a:chExt cx="1070074" cy="406401"/>
          </a:xfrm>
        </p:grpSpPr>
        <p:pic>
          <p:nvPicPr>
            <p:cNvPr id="13" name="Graphic 12">
              <a:extLst>
                <a:ext uri="{FF2B5EF4-FFF2-40B4-BE49-F238E27FC236}">
                  <a16:creationId xmlns:a16="http://schemas.microsoft.com/office/drawing/2014/main" id="{D1173DDD-F89B-774F-85F7-31015B6FE9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9603" y="1397156"/>
              <a:ext cx="419101" cy="406401"/>
            </a:xfrm>
            <a:prstGeom prst="rect">
              <a:avLst/>
            </a:prstGeom>
          </p:spPr>
        </p:pic>
        <p:cxnSp>
          <p:nvCxnSpPr>
            <p:cNvPr id="14" name="Straight Connector 13">
              <a:extLst>
                <a:ext uri="{FF2B5EF4-FFF2-40B4-BE49-F238E27FC236}">
                  <a16:creationId xmlns:a16="http://schemas.microsoft.com/office/drawing/2014/main" id="{AEA88377-72DA-554E-B45A-65785642310F}"/>
                </a:ext>
              </a:extLst>
            </p:cNvPr>
            <p:cNvCxnSpPr>
              <a:cxnSpLocks/>
              <a:stCxn id="13" idx="1"/>
            </p:cNvCxnSpPr>
            <p:nvPr/>
          </p:nvCxnSpPr>
          <p:spPr>
            <a:xfrm rot="16200000" flipV="1">
              <a:off x="3974117" y="1274870"/>
              <a:ext cx="0" cy="650973"/>
            </a:xfrm>
            <a:prstGeom prst="line">
              <a:avLst/>
            </a:prstGeom>
          </p:spPr>
          <p:style>
            <a:lnRef idx="1">
              <a:schemeClr val="accent3"/>
            </a:lnRef>
            <a:fillRef idx="0">
              <a:schemeClr val="accent3"/>
            </a:fillRef>
            <a:effectRef idx="0">
              <a:schemeClr val="accent3"/>
            </a:effectRef>
            <a:fontRef idx="minor">
              <a:schemeClr val="tx1"/>
            </a:fontRef>
          </p:style>
        </p:cxnSp>
      </p:grpSp>
      <p:sp>
        <p:nvSpPr>
          <p:cNvPr id="8" name="Picture Placeholder 7">
            <a:extLst>
              <a:ext uri="{FF2B5EF4-FFF2-40B4-BE49-F238E27FC236}">
                <a16:creationId xmlns:a16="http://schemas.microsoft.com/office/drawing/2014/main" id="{66676BD5-D945-1C41-9015-10772A5BE736}"/>
              </a:ext>
            </a:extLst>
          </p:cNvPr>
          <p:cNvSpPr>
            <a:spLocks noGrp="1"/>
          </p:cNvSpPr>
          <p:nvPr>
            <p:ph type="pic" sz="quarter" idx="13"/>
          </p:nvPr>
        </p:nvSpPr>
        <p:spPr>
          <a:xfrm>
            <a:off x="1079500" y="2020655"/>
            <a:ext cx="10042525" cy="3856030"/>
          </a:xfrm>
          <a:prstGeom prst="rect">
            <a:avLst/>
          </a:prstGeom>
          <a:noFill/>
        </p:spPr>
        <p:txBody>
          <a:bodyPr anchor="ctr"/>
          <a:lstStyle>
            <a:lvl1pPr algn="ctr">
              <a:lnSpc>
                <a:spcPct val="100000"/>
              </a:lnSpc>
              <a:defRPr sz="1400"/>
            </a:lvl1pPr>
          </a:lstStyle>
          <a:p>
            <a:r>
              <a:rPr lang="en-GB"/>
              <a:t>Click icon to add picture</a:t>
            </a:r>
          </a:p>
        </p:txBody>
      </p:sp>
      <p:sp>
        <p:nvSpPr>
          <p:cNvPr id="23" name="Text Placeholder 2">
            <a:extLst>
              <a:ext uri="{FF2B5EF4-FFF2-40B4-BE49-F238E27FC236}">
                <a16:creationId xmlns:a16="http://schemas.microsoft.com/office/drawing/2014/main" id="{20E120A2-70BA-0FBD-D94E-3ADFEE77B9FF}"/>
              </a:ext>
            </a:extLst>
          </p:cNvPr>
          <p:cNvSpPr>
            <a:spLocks noGrp="1"/>
          </p:cNvSpPr>
          <p:nvPr>
            <p:ph type="body" sz="quarter" idx="11" hasCustomPrompt="1"/>
          </p:nvPr>
        </p:nvSpPr>
        <p:spPr>
          <a:xfrm>
            <a:off x="1079487" y="1162839"/>
            <a:ext cx="10033022" cy="390571"/>
          </a:xfrm>
          <a:prstGeom prst="rect">
            <a:avLst/>
          </a:prstGeom>
        </p:spPr>
        <p:txBody>
          <a:bodyPr lIns="0" tIns="0" rIns="0" bIns="0" anchor="ctr">
            <a:normAutofit/>
          </a:bodyPr>
          <a:lstStyle>
            <a:lvl1pPr marL="0" indent="0" algn="ctr">
              <a:lnSpc>
                <a:spcPct val="100000"/>
              </a:lnSpc>
              <a:spcBef>
                <a:spcPts val="0"/>
              </a:spcBef>
              <a:buNone/>
              <a:defRPr sz="2400" b="1">
                <a:solidFill>
                  <a:schemeClr val="tx2"/>
                </a:solidFill>
              </a:defRPr>
            </a:lvl1pPr>
          </a:lstStyle>
          <a:p>
            <a:pPr lvl="0"/>
            <a:r>
              <a:rPr lang="en-GB" dirty="0"/>
              <a:t>Insert title here</a:t>
            </a:r>
          </a:p>
        </p:txBody>
      </p:sp>
      <p:sp>
        <p:nvSpPr>
          <p:cNvPr id="24" name="Text Placeholder 2">
            <a:extLst>
              <a:ext uri="{FF2B5EF4-FFF2-40B4-BE49-F238E27FC236}">
                <a16:creationId xmlns:a16="http://schemas.microsoft.com/office/drawing/2014/main" id="{5AA9ACDB-D7EF-187C-EED9-8A04AF8B6D86}"/>
              </a:ext>
            </a:extLst>
          </p:cNvPr>
          <p:cNvSpPr>
            <a:spLocks noGrp="1"/>
          </p:cNvSpPr>
          <p:nvPr>
            <p:ph type="body" sz="quarter" idx="12" hasCustomPrompt="1"/>
          </p:nvPr>
        </p:nvSpPr>
        <p:spPr>
          <a:xfrm>
            <a:off x="1079465" y="1578226"/>
            <a:ext cx="10033000" cy="331556"/>
          </a:xfrm>
          <a:prstGeom prst="rect">
            <a:avLst/>
          </a:prstGeom>
        </p:spPr>
        <p:txBody>
          <a:bodyPr anchor="ctr">
            <a:normAutofit/>
          </a:bodyPr>
          <a:lstStyle>
            <a:lvl1pPr marL="0" indent="0" algn="ctr">
              <a:lnSpc>
                <a:spcPct val="100000"/>
              </a:lnSpc>
              <a:buNone/>
              <a:defRPr sz="1400"/>
            </a:lvl1pPr>
          </a:lstStyle>
          <a:p>
            <a:pPr lvl="0"/>
            <a:r>
              <a:rPr lang="en-GB" dirty="0"/>
              <a:t>Insert sub-heading here</a:t>
            </a:r>
          </a:p>
        </p:txBody>
      </p:sp>
      <p:pic>
        <p:nvPicPr>
          <p:cNvPr id="15" name="Picture 14" descr="Shape&#10;&#10;Description automatically generated">
            <a:extLst>
              <a:ext uri="{FF2B5EF4-FFF2-40B4-BE49-F238E27FC236}">
                <a16:creationId xmlns:a16="http://schemas.microsoft.com/office/drawing/2014/main" id="{D39B2D51-306F-9D65-D1C2-C00731F8D19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10561309" y="5746267"/>
            <a:ext cx="769353" cy="1196771"/>
          </a:xfrm>
          <a:prstGeom prst="rect">
            <a:avLst/>
          </a:prstGeom>
        </p:spPr>
      </p:pic>
      <p:pic>
        <p:nvPicPr>
          <p:cNvPr id="18" name="Graphic 17">
            <a:extLst>
              <a:ext uri="{FF2B5EF4-FFF2-40B4-BE49-F238E27FC236}">
                <a16:creationId xmlns:a16="http://schemas.microsoft.com/office/drawing/2014/main" id="{5A8B9E50-7E60-E2CB-F959-FFE6C8BF5F48}"/>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21481" y="6244108"/>
            <a:ext cx="144000" cy="144000"/>
          </a:xfrm>
          <a:prstGeom prst="rect">
            <a:avLst/>
          </a:prstGeom>
        </p:spPr>
      </p:pic>
      <p:sp>
        <p:nvSpPr>
          <p:cNvPr id="19" name="TextBox 18">
            <a:hlinkClick r:id="rId11"/>
            <a:extLst>
              <a:ext uri="{FF2B5EF4-FFF2-40B4-BE49-F238E27FC236}">
                <a16:creationId xmlns:a16="http://schemas.microsoft.com/office/drawing/2014/main" id="{0D3BF2C9-111E-F9B5-EA7D-257FE57ED781}"/>
              </a:ext>
            </a:extLst>
          </p:cNvPr>
          <p:cNvSpPr txBox="1"/>
          <p:nvPr userDrawn="1"/>
        </p:nvSpPr>
        <p:spPr>
          <a:xfrm>
            <a:off x="9448800" y="6215533"/>
            <a:ext cx="805347" cy="215444"/>
          </a:xfrm>
          <a:prstGeom prst="rect">
            <a:avLst/>
          </a:prstGeom>
          <a:noFill/>
        </p:spPr>
        <p:txBody>
          <a:bodyPr wrap="square" lIns="0" rIns="0" rtlCol="0">
            <a:spAutoFit/>
          </a:bodyPr>
          <a:lstStyle/>
          <a:p>
            <a:pPr algn="r">
              <a:lnSpc>
                <a:spcPct val="80000"/>
              </a:lnSpc>
            </a:pPr>
            <a:r>
              <a:rPr lang="en-US" sz="1000" b="0" dirty="0">
                <a:solidFill>
                  <a:schemeClr val="tx2"/>
                </a:solidFill>
                <a:latin typeface="+mj-lt"/>
                <a:ea typeface="Montserrat SemiBold" charset="0"/>
                <a:cs typeface="Montserrat SemiBold" charset="0"/>
              </a:rPr>
              <a:t>www.linx.net</a:t>
            </a:r>
          </a:p>
        </p:txBody>
      </p:sp>
    </p:spTree>
    <p:extLst>
      <p:ext uri="{BB962C8B-B14F-4D97-AF65-F5344CB8AC3E}">
        <p14:creationId xmlns:p14="http://schemas.microsoft.com/office/powerpoint/2010/main" val="2308159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edia_2">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366BEA5-C93B-1647-9C10-5CE6A8863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477077"/>
            <a:ext cx="915228" cy="354282"/>
          </a:xfrm>
          <a:prstGeom prst="rect">
            <a:avLst/>
          </a:prstGeom>
        </p:spPr>
      </p:pic>
      <p:pic>
        <p:nvPicPr>
          <p:cNvPr id="5" name="Graphic 4">
            <a:extLst>
              <a:ext uri="{FF2B5EF4-FFF2-40B4-BE49-F238E27FC236}">
                <a16:creationId xmlns:a16="http://schemas.microsoft.com/office/drawing/2014/main" id="{753B2020-E22D-C44E-809A-D5761C1686A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7" name="TextBox 6">
            <a:extLst>
              <a:ext uri="{FF2B5EF4-FFF2-40B4-BE49-F238E27FC236}">
                <a16:creationId xmlns:a16="http://schemas.microsoft.com/office/drawing/2014/main" id="{B0C5C024-9F61-4F4F-9A88-BDCE02097A6C}"/>
              </a:ext>
            </a:extLst>
          </p:cNvPr>
          <p:cNvSpPr txBox="1"/>
          <p:nvPr userDrawn="1"/>
        </p:nvSpPr>
        <p:spPr>
          <a:xfrm>
            <a:off x="764484" y="6098432"/>
            <a:ext cx="467968" cy="246221"/>
          </a:xfrm>
          <a:prstGeom prst="rect">
            <a:avLst/>
          </a:prstGeom>
          <a:noFill/>
        </p:spPr>
        <p:txBody>
          <a:bodyPr wrap="square" rtlCol="0" anchor="ctr">
            <a:spAutoFit/>
          </a:bodyPr>
          <a:lstStyle/>
          <a:p>
            <a:pPr lvl="0" algn="ctr">
              <a:lnSpc>
                <a:spcPct val="100000"/>
              </a:lnSpc>
            </a:pPr>
            <a:fld id="{477AC99D-27FF-B146-94A2-2C0EAB9E067D}" type="slidenum">
              <a:rPr lang="en-GB" sz="1000" b="1" i="0" smtClean="0">
                <a:solidFill>
                  <a:schemeClr val="bg1"/>
                </a:solidFill>
                <a:latin typeface="Century Gothic" panose="020B0502020202020204" pitchFamily="34" charset="0"/>
              </a:rPr>
              <a:pPr lvl="0" algn="ctr">
                <a:lnSpc>
                  <a:spcPct val="100000"/>
                </a:lnSpc>
              </a:pPr>
              <a:t>‹#›</a:t>
            </a:fld>
            <a:endParaRPr lang="en-GB" sz="1000" b="1" i="0">
              <a:solidFill>
                <a:schemeClr val="bg1"/>
              </a:solidFill>
              <a:latin typeface="Century Gothic" panose="020B0502020202020204" pitchFamily="34" charset="0"/>
            </a:endParaRPr>
          </a:p>
        </p:txBody>
      </p:sp>
      <p:grpSp>
        <p:nvGrpSpPr>
          <p:cNvPr id="9" name="Group 8">
            <a:extLst>
              <a:ext uri="{FF2B5EF4-FFF2-40B4-BE49-F238E27FC236}">
                <a16:creationId xmlns:a16="http://schemas.microsoft.com/office/drawing/2014/main" id="{EADB07D0-3B68-BB48-9BE0-565F40E603AD}"/>
              </a:ext>
            </a:extLst>
          </p:cNvPr>
          <p:cNvGrpSpPr/>
          <p:nvPr userDrawn="1"/>
        </p:nvGrpSpPr>
        <p:grpSpPr>
          <a:xfrm rot="5400000">
            <a:off x="5560961" y="331836"/>
            <a:ext cx="1070074" cy="406401"/>
            <a:chOff x="3648630" y="1397156"/>
            <a:chExt cx="1070074" cy="406401"/>
          </a:xfrm>
        </p:grpSpPr>
        <p:pic>
          <p:nvPicPr>
            <p:cNvPr id="10" name="Graphic 9">
              <a:extLst>
                <a:ext uri="{FF2B5EF4-FFF2-40B4-BE49-F238E27FC236}">
                  <a16:creationId xmlns:a16="http://schemas.microsoft.com/office/drawing/2014/main" id="{378F716B-6CAA-3648-96E9-ACF27BFA02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9603" y="1397156"/>
              <a:ext cx="419101" cy="406401"/>
            </a:xfrm>
            <a:prstGeom prst="rect">
              <a:avLst/>
            </a:prstGeom>
          </p:spPr>
        </p:pic>
        <p:cxnSp>
          <p:nvCxnSpPr>
            <p:cNvPr id="11" name="Straight Connector 10">
              <a:extLst>
                <a:ext uri="{FF2B5EF4-FFF2-40B4-BE49-F238E27FC236}">
                  <a16:creationId xmlns:a16="http://schemas.microsoft.com/office/drawing/2014/main" id="{75A03252-EC61-064D-B115-BC7AA5DCC37E}"/>
                </a:ext>
              </a:extLst>
            </p:cNvPr>
            <p:cNvCxnSpPr>
              <a:cxnSpLocks/>
              <a:stCxn id="10" idx="1"/>
            </p:cNvCxnSpPr>
            <p:nvPr/>
          </p:nvCxnSpPr>
          <p:spPr>
            <a:xfrm rot="16200000" flipV="1">
              <a:off x="3974117" y="1274870"/>
              <a:ext cx="0" cy="650973"/>
            </a:xfrm>
            <a:prstGeom prst="line">
              <a:avLst/>
            </a:prstGeom>
          </p:spPr>
          <p:style>
            <a:lnRef idx="1">
              <a:schemeClr val="accent3"/>
            </a:lnRef>
            <a:fillRef idx="0">
              <a:schemeClr val="accent3"/>
            </a:fillRef>
            <a:effectRef idx="0">
              <a:schemeClr val="accent3"/>
            </a:effectRef>
            <a:fontRef idx="minor">
              <a:schemeClr val="tx1"/>
            </a:fontRef>
          </p:style>
        </p:cxnSp>
      </p:grpSp>
      <p:sp>
        <p:nvSpPr>
          <p:cNvPr id="16" name="Picture Placeholder 7">
            <a:extLst>
              <a:ext uri="{FF2B5EF4-FFF2-40B4-BE49-F238E27FC236}">
                <a16:creationId xmlns:a16="http://schemas.microsoft.com/office/drawing/2014/main" id="{EA3F4686-AC84-C048-880D-DA7467BB372E}"/>
              </a:ext>
            </a:extLst>
          </p:cNvPr>
          <p:cNvSpPr>
            <a:spLocks noGrp="1"/>
          </p:cNvSpPr>
          <p:nvPr>
            <p:ph type="pic" sz="quarter" idx="13"/>
          </p:nvPr>
        </p:nvSpPr>
        <p:spPr>
          <a:xfrm>
            <a:off x="1079500" y="2035821"/>
            <a:ext cx="4913795" cy="3754892"/>
          </a:xfrm>
          <a:prstGeom prst="rect">
            <a:avLst/>
          </a:prstGeom>
          <a:noFill/>
        </p:spPr>
        <p:txBody>
          <a:bodyPr anchor="ctr"/>
          <a:lstStyle>
            <a:lvl1pPr algn="ctr">
              <a:lnSpc>
                <a:spcPct val="100000"/>
              </a:lnSpc>
              <a:defRPr sz="1400"/>
            </a:lvl1pPr>
          </a:lstStyle>
          <a:p>
            <a:r>
              <a:rPr lang="en-GB"/>
              <a:t>Click icon to add picture</a:t>
            </a:r>
          </a:p>
        </p:txBody>
      </p:sp>
      <p:sp>
        <p:nvSpPr>
          <p:cNvPr id="17" name="Picture Placeholder 7">
            <a:extLst>
              <a:ext uri="{FF2B5EF4-FFF2-40B4-BE49-F238E27FC236}">
                <a16:creationId xmlns:a16="http://schemas.microsoft.com/office/drawing/2014/main" id="{7B13FFB0-2E22-304D-84C0-F6907F969536}"/>
              </a:ext>
            </a:extLst>
          </p:cNvPr>
          <p:cNvSpPr>
            <a:spLocks noGrp="1"/>
          </p:cNvSpPr>
          <p:nvPr>
            <p:ph type="pic" sz="quarter" idx="14"/>
          </p:nvPr>
        </p:nvSpPr>
        <p:spPr>
          <a:xfrm>
            <a:off x="6207686" y="2035822"/>
            <a:ext cx="4913795" cy="3755262"/>
          </a:xfrm>
          <a:prstGeom prst="rect">
            <a:avLst/>
          </a:prstGeom>
          <a:noFill/>
        </p:spPr>
        <p:txBody>
          <a:bodyPr anchor="ctr"/>
          <a:lstStyle>
            <a:lvl1pPr algn="ctr">
              <a:lnSpc>
                <a:spcPct val="100000"/>
              </a:lnSpc>
              <a:defRPr sz="1400"/>
            </a:lvl1pPr>
          </a:lstStyle>
          <a:p>
            <a:r>
              <a:rPr lang="en-GB"/>
              <a:t>Click icon to add picture</a:t>
            </a:r>
          </a:p>
        </p:txBody>
      </p:sp>
      <p:sp>
        <p:nvSpPr>
          <p:cNvPr id="23" name="Text Placeholder 2">
            <a:extLst>
              <a:ext uri="{FF2B5EF4-FFF2-40B4-BE49-F238E27FC236}">
                <a16:creationId xmlns:a16="http://schemas.microsoft.com/office/drawing/2014/main" id="{08A09980-0FCA-CBF9-EFEB-702D37F5F39B}"/>
              </a:ext>
            </a:extLst>
          </p:cNvPr>
          <p:cNvSpPr>
            <a:spLocks noGrp="1"/>
          </p:cNvSpPr>
          <p:nvPr>
            <p:ph type="body" sz="quarter" idx="11" hasCustomPrompt="1"/>
          </p:nvPr>
        </p:nvSpPr>
        <p:spPr>
          <a:xfrm>
            <a:off x="1079487" y="1162839"/>
            <a:ext cx="10033022" cy="390571"/>
          </a:xfrm>
          <a:prstGeom prst="rect">
            <a:avLst/>
          </a:prstGeom>
        </p:spPr>
        <p:txBody>
          <a:bodyPr lIns="0" tIns="0" rIns="0" bIns="0" anchor="ctr">
            <a:normAutofit/>
          </a:bodyPr>
          <a:lstStyle>
            <a:lvl1pPr marL="0" indent="0" algn="ctr">
              <a:lnSpc>
                <a:spcPct val="100000"/>
              </a:lnSpc>
              <a:spcBef>
                <a:spcPts val="0"/>
              </a:spcBef>
              <a:buNone/>
              <a:defRPr sz="2400" b="1">
                <a:solidFill>
                  <a:schemeClr val="tx2"/>
                </a:solidFill>
              </a:defRPr>
            </a:lvl1pPr>
          </a:lstStyle>
          <a:p>
            <a:pPr lvl="0"/>
            <a:r>
              <a:rPr lang="en-GB" dirty="0"/>
              <a:t>Insert title here</a:t>
            </a:r>
          </a:p>
        </p:txBody>
      </p:sp>
      <p:sp>
        <p:nvSpPr>
          <p:cNvPr id="24" name="Text Placeholder 2">
            <a:extLst>
              <a:ext uri="{FF2B5EF4-FFF2-40B4-BE49-F238E27FC236}">
                <a16:creationId xmlns:a16="http://schemas.microsoft.com/office/drawing/2014/main" id="{5BF1576A-C0C6-3B6D-51CE-2E15595E211F}"/>
              </a:ext>
            </a:extLst>
          </p:cNvPr>
          <p:cNvSpPr>
            <a:spLocks noGrp="1"/>
          </p:cNvSpPr>
          <p:nvPr>
            <p:ph type="body" sz="quarter" idx="12" hasCustomPrompt="1"/>
          </p:nvPr>
        </p:nvSpPr>
        <p:spPr>
          <a:xfrm>
            <a:off x="1079465" y="1578226"/>
            <a:ext cx="10033000" cy="331556"/>
          </a:xfrm>
          <a:prstGeom prst="rect">
            <a:avLst/>
          </a:prstGeom>
        </p:spPr>
        <p:txBody>
          <a:bodyPr anchor="ctr">
            <a:normAutofit/>
          </a:bodyPr>
          <a:lstStyle>
            <a:lvl1pPr marL="0" indent="0" algn="ctr">
              <a:lnSpc>
                <a:spcPct val="100000"/>
              </a:lnSpc>
              <a:buNone/>
              <a:defRPr sz="1400"/>
            </a:lvl1pPr>
          </a:lstStyle>
          <a:p>
            <a:pPr lvl="0"/>
            <a:r>
              <a:rPr lang="en-GB" dirty="0"/>
              <a:t>Insert sub-heading here</a:t>
            </a:r>
          </a:p>
        </p:txBody>
      </p:sp>
      <p:pic>
        <p:nvPicPr>
          <p:cNvPr id="14" name="Picture 13" descr="Shape&#10;&#10;Description automatically generated">
            <a:extLst>
              <a:ext uri="{FF2B5EF4-FFF2-40B4-BE49-F238E27FC236}">
                <a16:creationId xmlns:a16="http://schemas.microsoft.com/office/drawing/2014/main" id="{7EE81456-DC5B-2E43-6459-A02778A8E6C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10561309" y="5746267"/>
            <a:ext cx="769353" cy="1196771"/>
          </a:xfrm>
          <a:prstGeom prst="rect">
            <a:avLst/>
          </a:prstGeom>
        </p:spPr>
      </p:pic>
      <p:pic>
        <p:nvPicPr>
          <p:cNvPr id="15" name="Graphic 14">
            <a:extLst>
              <a:ext uri="{FF2B5EF4-FFF2-40B4-BE49-F238E27FC236}">
                <a16:creationId xmlns:a16="http://schemas.microsoft.com/office/drawing/2014/main" id="{E3FCB206-5D4E-DDC3-D948-261D0ED23425}"/>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21481" y="6244108"/>
            <a:ext cx="144000" cy="144000"/>
          </a:xfrm>
          <a:prstGeom prst="rect">
            <a:avLst/>
          </a:prstGeom>
        </p:spPr>
      </p:pic>
      <p:sp>
        <p:nvSpPr>
          <p:cNvPr id="19" name="TextBox 18">
            <a:hlinkClick r:id="rId11"/>
            <a:extLst>
              <a:ext uri="{FF2B5EF4-FFF2-40B4-BE49-F238E27FC236}">
                <a16:creationId xmlns:a16="http://schemas.microsoft.com/office/drawing/2014/main" id="{7352421E-C0E0-F908-EDA9-AFA3BA3F9B25}"/>
              </a:ext>
            </a:extLst>
          </p:cNvPr>
          <p:cNvSpPr txBox="1"/>
          <p:nvPr userDrawn="1"/>
        </p:nvSpPr>
        <p:spPr>
          <a:xfrm>
            <a:off x="9448800" y="6215533"/>
            <a:ext cx="805347" cy="215444"/>
          </a:xfrm>
          <a:prstGeom prst="rect">
            <a:avLst/>
          </a:prstGeom>
          <a:noFill/>
        </p:spPr>
        <p:txBody>
          <a:bodyPr wrap="square" lIns="0" rIns="0" rtlCol="0">
            <a:spAutoFit/>
          </a:bodyPr>
          <a:lstStyle/>
          <a:p>
            <a:pPr algn="r">
              <a:lnSpc>
                <a:spcPct val="80000"/>
              </a:lnSpc>
            </a:pPr>
            <a:r>
              <a:rPr lang="en-US" sz="1000" b="0" dirty="0">
                <a:solidFill>
                  <a:schemeClr val="tx2"/>
                </a:solidFill>
                <a:latin typeface="+mj-lt"/>
                <a:ea typeface="Montserrat SemiBold" charset="0"/>
                <a:cs typeface="Montserrat SemiBold" charset="0"/>
              </a:rPr>
              <a:t>www.linx.net</a:t>
            </a:r>
          </a:p>
        </p:txBody>
      </p:sp>
    </p:spTree>
    <p:extLst>
      <p:ext uri="{BB962C8B-B14F-4D97-AF65-F5344CB8AC3E}">
        <p14:creationId xmlns:p14="http://schemas.microsoft.com/office/powerpoint/2010/main" val="2125899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dia_3">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366BEA5-C93B-1647-9C10-5CE6A8863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477077"/>
            <a:ext cx="915228" cy="354282"/>
          </a:xfrm>
          <a:prstGeom prst="rect">
            <a:avLst/>
          </a:prstGeom>
        </p:spPr>
      </p:pic>
      <p:pic>
        <p:nvPicPr>
          <p:cNvPr id="5" name="Graphic 4">
            <a:extLst>
              <a:ext uri="{FF2B5EF4-FFF2-40B4-BE49-F238E27FC236}">
                <a16:creationId xmlns:a16="http://schemas.microsoft.com/office/drawing/2014/main" id="{753B2020-E22D-C44E-809A-D5761C1686A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7" name="TextBox 6">
            <a:extLst>
              <a:ext uri="{FF2B5EF4-FFF2-40B4-BE49-F238E27FC236}">
                <a16:creationId xmlns:a16="http://schemas.microsoft.com/office/drawing/2014/main" id="{B0C5C024-9F61-4F4F-9A88-BDCE02097A6C}"/>
              </a:ext>
            </a:extLst>
          </p:cNvPr>
          <p:cNvSpPr txBox="1"/>
          <p:nvPr userDrawn="1"/>
        </p:nvSpPr>
        <p:spPr>
          <a:xfrm>
            <a:off x="764484" y="6098432"/>
            <a:ext cx="467968" cy="246221"/>
          </a:xfrm>
          <a:prstGeom prst="rect">
            <a:avLst/>
          </a:prstGeom>
          <a:noFill/>
        </p:spPr>
        <p:txBody>
          <a:bodyPr wrap="square" rtlCol="0" anchor="ctr">
            <a:spAutoFit/>
          </a:bodyPr>
          <a:lstStyle/>
          <a:p>
            <a:pPr lvl="0" algn="ctr">
              <a:lnSpc>
                <a:spcPct val="100000"/>
              </a:lnSpc>
            </a:pPr>
            <a:fld id="{477AC99D-27FF-B146-94A2-2C0EAB9E067D}" type="slidenum">
              <a:rPr lang="en-GB" sz="1000" b="1" i="0" smtClean="0">
                <a:solidFill>
                  <a:schemeClr val="bg1"/>
                </a:solidFill>
                <a:latin typeface="Century Gothic" panose="020B0502020202020204" pitchFamily="34" charset="0"/>
              </a:rPr>
              <a:pPr lvl="0" algn="ctr">
                <a:lnSpc>
                  <a:spcPct val="100000"/>
                </a:lnSpc>
              </a:pPr>
              <a:t>‹#›</a:t>
            </a:fld>
            <a:endParaRPr lang="en-GB" sz="1000" b="1" i="0">
              <a:solidFill>
                <a:schemeClr val="bg1"/>
              </a:solidFill>
              <a:latin typeface="Century Gothic" panose="020B0502020202020204" pitchFamily="34" charset="0"/>
            </a:endParaRPr>
          </a:p>
        </p:txBody>
      </p:sp>
      <p:grpSp>
        <p:nvGrpSpPr>
          <p:cNvPr id="9" name="Group 8">
            <a:extLst>
              <a:ext uri="{FF2B5EF4-FFF2-40B4-BE49-F238E27FC236}">
                <a16:creationId xmlns:a16="http://schemas.microsoft.com/office/drawing/2014/main" id="{EADB07D0-3B68-BB48-9BE0-565F40E603AD}"/>
              </a:ext>
            </a:extLst>
          </p:cNvPr>
          <p:cNvGrpSpPr/>
          <p:nvPr userDrawn="1"/>
        </p:nvGrpSpPr>
        <p:grpSpPr>
          <a:xfrm rot="5400000">
            <a:off x="5560961" y="331836"/>
            <a:ext cx="1070074" cy="406401"/>
            <a:chOff x="3648630" y="1397156"/>
            <a:chExt cx="1070074" cy="406401"/>
          </a:xfrm>
        </p:grpSpPr>
        <p:pic>
          <p:nvPicPr>
            <p:cNvPr id="10" name="Graphic 9">
              <a:extLst>
                <a:ext uri="{FF2B5EF4-FFF2-40B4-BE49-F238E27FC236}">
                  <a16:creationId xmlns:a16="http://schemas.microsoft.com/office/drawing/2014/main" id="{378F716B-6CAA-3648-96E9-ACF27BFA02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9603" y="1397156"/>
              <a:ext cx="419101" cy="406401"/>
            </a:xfrm>
            <a:prstGeom prst="rect">
              <a:avLst/>
            </a:prstGeom>
          </p:spPr>
        </p:pic>
        <p:cxnSp>
          <p:nvCxnSpPr>
            <p:cNvPr id="11" name="Straight Connector 10">
              <a:extLst>
                <a:ext uri="{FF2B5EF4-FFF2-40B4-BE49-F238E27FC236}">
                  <a16:creationId xmlns:a16="http://schemas.microsoft.com/office/drawing/2014/main" id="{75A03252-EC61-064D-B115-BC7AA5DCC37E}"/>
                </a:ext>
              </a:extLst>
            </p:cNvPr>
            <p:cNvCxnSpPr>
              <a:cxnSpLocks/>
              <a:stCxn id="10" idx="1"/>
            </p:cNvCxnSpPr>
            <p:nvPr/>
          </p:nvCxnSpPr>
          <p:spPr>
            <a:xfrm rot="16200000" flipV="1">
              <a:off x="3974117" y="1274870"/>
              <a:ext cx="0" cy="650973"/>
            </a:xfrm>
            <a:prstGeom prst="line">
              <a:avLst/>
            </a:prstGeom>
          </p:spPr>
          <p:style>
            <a:lnRef idx="1">
              <a:schemeClr val="accent3"/>
            </a:lnRef>
            <a:fillRef idx="0">
              <a:schemeClr val="accent3"/>
            </a:fillRef>
            <a:effectRef idx="0">
              <a:schemeClr val="accent3"/>
            </a:effectRef>
            <a:fontRef idx="minor">
              <a:schemeClr val="tx1"/>
            </a:fontRef>
          </p:style>
        </p:cxnSp>
      </p:grpSp>
      <p:sp>
        <p:nvSpPr>
          <p:cNvPr id="6" name="Media Placeholder 5">
            <a:extLst>
              <a:ext uri="{FF2B5EF4-FFF2-40B4-BE49-F238E27FC236}">
                <a16:creationId xmlns:a16="http://schemas.microsoft.com/office/drawing/2014/main" id="{170694F5-363B-2D40-80BE-61BC0B3955BB}"/>
              </a:ext>
            </a:extLst>
          </p:cNvPr>
          <p:cNvSpPr>
            <a:spLocks noGrp="1"/>
          </p:cNvSpPr>
          <p:nvPr>
            <p:ph type="media" sz="quarter" idx="13"/>
          </p:nvPr>
        </p:nvSpPr>
        <p:spPr>
          <a:xfrm>
            <a:off x="1079487" y="2020655"/>
            <a:ext cx="10041994" cy="3862524"/>
          </a:xfrm>
          <a:prstGeom prst="rect">
            <a:avLst/>
          </a:prstGeom>
          <a:noFill/>
        </p:spPr>
        <p:txBody>
          <a:bodyPr anchor="ctr"/>
          <a:lstStyle>
            <a:lvl1pPr algn="ctr">
              <a:lnSpc>
                <a:spcPct val="100000"/>
              </a:lnSpc>
              <a:defRPr sz="1400"/>
            </a:lvl1pPr>
          </a:lstStyle>
          <a:p>
            <a:r>
              <a:rPr lang="en-GB"/>
              <a:t>Click icon to add media</a:t>
            </a:r>
          </a:p>
        </p:txBody>
      </p:sp>
      <p:sp>
        <p:nvSpPr>
          <p:cNvPr id="20" name="Text Placeholder 2">
            <a:extLst>
              <a:ext uri="{FF2B5EF4-FFF2-40B4-BE49-F238E27FC236}">
                <a16:creationId xmlns:a16="http://schemas.microsoft.com/office/drawing/2014/main" id="{478B9D80-8C3A-7950-20F5-A46182AD7DE8}"/>
              </a:ext>
            </a:extLst>
          </p:cNvPr>
          <p:cNvSpPr>
            <a:spLocks noGrp="1"/>
          </p:cNvSpPr>
          <p:nvPr>
            <p:ph type="body" sz="quarter" idx="11" hasCustomPrompt="1"/>
          </p:nvPr>
        </p:nvSpPr>
        <p:spPr>
          <a:xfrm>
            <a:off x="1079487" y="1162839"/>
            <a:ext cx="10033022" cy="390571"/>
          </a:xfrm>
          <a:prstGeom prst="rect">
            <a:avLst/>
          </a:prstGeom>
        </p:spPr>
        <p:txBody>
          <a:bodyPr lIns="0" tIns="0" rIns="0" bIns="0" anchor="ctr">
            <a:normAutofit/>
          </a:bodyPr>
          <a:lstStyle>
            <a:lvl1pPr marL="0" indent="0" algn="ctr">
              <a:lnSpc>
                <a:spcPct val="100000"/>
              </a:lnSpc>
              <a:spcBef>
                <a:spcPts val="0"/>
              </a:spcBef>
              <a:buNone/>
              <a:defRPr sz="2400" b="1">
                <a:solidFill>
                  <a:schemeClr val="tx2"/>
                </a:solidFill>
              </a:defRPr>
            </a:lvl1pPr>
          </a:lstStyle>
          <a:p>
            <a:pPr lvl="0"/>
            <a:r>
              <a:rPr lang="en-GB" dirty="0"/>
              <a:t>Insert title here</a:t>
            </a:r>
          </a:p>
        </p:txBody>
      </p:sp>
      <p:sp>
        <p:nvSpPr>
          <p:cNvPr id="21" name="Text Placeholder 2">
            <a:extLst>
              <a:ext uri="{FF2B5EF4-FFF2-40B4-BE49-F238E27FC236}">
                <a16:creationId xmlns:a16="http://schemas.microsoft.com/office/drawing/2014/main" id="{C2E1A4F9-FF1E-3A31-0077-79E685470BC4}"/>
              </a:ext>
            </a:extLst>
          </p:cNvPr>
          <p:cNvSpPr>
            <a:spLocks noGrp="1"/>
          </p:cNvSpPr>
          <p:nvPr>
            <p:ph type="body" sz="quarter" idx="12" hasCustomPrompt="1"/>
          </p:nvPr>
        </p:nvSpPr>
        <p:spPr>
          <a:xfrm>
            <a:off x="1079465" y="1578226"/>
            <a:ext cx="10033000" cy="331556"/>
          </a:xfrm>
          <a:prstGeom prst="rect">
            <a:avLst/>
          </a:prstGeom>
        </p:spPr>
        <p:txBody>
          <a:bodyPr anchor="ctr">
            <a:normAutofit/>
          </a:bodyPr>
          <a:lstStyle>
            <a:lvl1pPr marL="0" indent="0" algn="ctr">
              <a:lnSpc>
                <a:spcPct val="100000"/>
              </a:lnSpc>
              <a:buNone/>
              <a:defRPr sz="1400"/>
            </a:lvl1pPr>
          </a:lstStyle>
          <a:p>
            <a:pPr lvl="0"/>
            <a:r>
              <a:rPr lang="en-GB" dirty="0"/>
              <a:t>Insert sub-heading here</a:t>
            </a:r>
          </a:p>
        </p:txBody>
      </p:sp>
      <p:pic>
        <p:nvPicPr>
          <p:cNvPr id="13" name="Picture 12" descr="Shape&#10;&#10;Description automatically generated">
            <a:extLst>
              <a:ext uri="{FF2B5EF4-FFF2-40B4-BE49-F238E27FC236}">
                <a16:creationId xmlns:a16="http://schemas.microsoft.com/office/drawing/2014/main" id="{DA25CB41-2BCE-A857-F4E7-4F99B2F2A13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10561309" y="5746267"/>
            <a:ext cx="769353" cy="1196771"/>
          </a:xfrm>
          <a:prstGeom prst="rect">
            <a:avLst/>
          </a:prstGeom>
        </p:spPr>
      </p:pic>
      <p:pic>
        <p:nvPicPr>
          <p:cNvPr id="14" name="Graphic 13">
            <a:extLst>
              <a:ext uri="{FF2B5EF4-FFF2-40B4-BE49-F238E27FC236}">
                <a16:creationId xmlns:a16="http://schemas.microsoft.com/office/drawing/2014/main" id="{D38C3EE5-3553-B793-B8DE-A510448F1A6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21481" y="6244108"/>
            <a:ext cx="144000" cy="144000"/>
          </a:xfrm>
          <a:prstGeom prst="rect">
            <a:avLst/>
          </a:prstGeom>
        </p:spPr>
      </p:pic>
      <p:sp>
        <p:nvSpPr>
          <p:cNvPr id="16" name="TextBox 15">
            <a:hlinkClick r:id="rId11"/>
            <a:extLst>
              <a:ext uri="{FF2B5EF4-FFF2-40B4-BE49-F238E27FC236}">
                <a16:creationId xmlns:a16="http://schemas.microsoft.com/office/drawing/2014/main" id="{4040ACA2-4774-9784-E22B-59E77CE58D1A}"/>
              </a:ext>
            </a:extLst>
          </p:cNvPr>
          <p:cNvSpPr txBox="1"/>
          <p:nvPr userDrawn="1"/>
        </p:nvSpPr>
        <p:spPr>
          <a:xfrm>
            <a:off x="9448800" y="6215533"/>
            <a:ext cx="805347" cy="215444"/>
          </a:xfrm>
          <a:prstGeom prst="rect">
            <a:avLst/>
          </a:prstGeom>
          <a:noFill/>
        </p:spPr>
        <p:txBody>
          <a:bodyPr wrap="square" lIns="0" rIns="0" rtlCol="0">
            <a:spAutoFit/>
          </a:bodyPr>
          <a:lstStyle/>
          <a:p>
            <a:pPr algn="r">
              <a:lnSpc>
                <a:spcPct val="80000"/>
              </a:lnSpc>
            </a:pPr>
            <a:r>
              <a:rPr lang="en-US" sz="1000" b="0" dirty="0">
                <a:solidFill>
                  <a:schemeClr val="tx2"/>
                </a:solidFill>
                <a:latin typeface="+mj-lt"/>
                <a:ea typeface="Montserrat SemiBold" charset="0"/>
                <a:cs typeface="Montserrat SemiBold" charset="0"/>
              </a:rPr>
              <a:t>www.linx.net</a:t>
            </a:r>
          </a:p>
        </p:txBody>
      </p:sp>
    </p:spTree>
    <p:extLst>
      <p:ext uri="{BB962C8B-B14F-4D97-AF65-F5344CB8AC3E}">
        <p14:creationId xmlns:p14="http://schemas.microsoft.com/office/powerpoint/2010/main" val="1515892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_1">
    <p:spTree>
      <p:nvGrpSpPr>
        <p:cNvPr id="1" name=""/>
        <p:cNvGrpSpPr/>
        <p:nvPr/>
      </p:nvGrpSpPr>
      <p:grpSpPr>
        <a:xfrm>
          <a:off x="0" y="0"/>
          <a:ext cx="0" cy="0"/>
          <a:chOff x="0" y="0"/>
          <a:chExt cx="0" cy="0"/>
        </a:xfrm>
      </p:grpSpPr>
      <p:sp>
        <p:nvSpPr>
          <p:cNvPr id="4" name="Picture Placeholder 4"/>
          <p:cNvSpPr>
            <a:spLocks noGrp="1"/>
          </p:cNvSpPr>
          <p:nvPr>
            <p:ph type="pic" sz="quarter" idx="10" hasCustomPrompt="1"/>
          </p:nvPr>
        </p:nvSpPr>
        <p:spPr>
          <a:xfrm>
            <a:off x="4890051" y="2309193"/>
            <a:ext cx="2411898" cy="2411896"/>
          </a:xfrm>
          <a:prstGeom prst="rect">
            <a:avLst/>
          </a:prstGeom>
          <a:noFill/>
        </p:spPr>
        <p:txBody>
          <a:bodyPr anchor="ctr"/>
          <a:lstStyle>
            <a:lvl1pPr marL="0" indent="0" algn="ctr">
              <a:lnSpc>
                <a:spcPct val="100000"/>
              </a:lnSpc>
              <a:buNone/>
              <a:defRPr sz="1200"/>
            </a:lvl1pPr>
          </a:lstStyle>
          <a:p>
            <a:r>
              <a:rPr lang="en-US"/>
              <a:t>Drag and Drop image</a:t>
            </a:r>
          </a:p>
        </p:txBody>
      </p:sp>
      <p:sp>
        <p:nvSpPr>
          <p:cNvPr id="5" name="Picture Placeholder 4"/>
          <p:cNvSpPr>
            <a:spLocks noGrp="1"/>
          </p:cNvSpPr>
          <p:nvPr>
            <p:ph type="pic" sz="quarter" idx="11" hasCustomPrompt="1"/>
          </p:nvPr>
        </p:nvSpPr>
        <p:spPr>
          <a:xfrm>
            <a:off x="1537251" y="2309193"/>
            <a:ext cx="2411898" cy="2411896"/>
          </a:xfrm>
          <a:prstGeom prst="rect">
            <a:avLst/>
          </a:prstGeom>
          <a:noFill/>
        </p:spPr>
        <p:txBody>
          <a:bodyPr anchor="ctr"/>
          <a:lstStyle>
            <a:lvl1pPr marL="0" indent="0" algn="ctr">
              <a:lnSpc>
                <a:spcPct val="100000"/>
              </a:lnSpc>
              <a:buNone/>
              <a:defRPr sz="1200"/>
            </a:lvl1pPr>
          </a:lstStyle>
          <a:p>
            <a:r>
              <a:rPr lang="en-US"/>
              <a:t>Drag and Drop image</a:t>
            </a:r>
          </a:p>
        </p:txBody>
      </p:sp>
      <p:sp>
        <p:nvSpPr>
          <p:cNvPr id="6" name="Picture Placeholder 4"/>
          <p:cNvSpPr>
            <a:spLocks noGrp="1"/>
          </p:cNvSpPr>
          <p:nvPr>
            <p:ph type="pic" sz="quarter" idx="12" hasCustomPrompt="1"/>
          </p:nvPr>
        </p:nvSpPr>
        <p:spPr>
          <a:xfrm>
            <a:off x="8242851" y="2309193"/>
            <a:ext cx="2411898" cy="2411896"/>
          </a:xfrm>
          <a:prstGeom prst="rect">
            <a:avLst/>
          </a:prstGeom>
          <a:noFill/>
        </p:spPr>
        <p:txBody>
          <a:bodyPr anchor="ctr"/>
          <a:lstStyle>
            <a:lvl1pPr marL="0" indent="0" algn="ctr">
              <a:lnSpc>
                <a:spcPct val="100000"/>
              </a:lnSpc>
              <a:buNone/>
              <a:defRPr sz="1200"/>
            </a:lvl1pPr>
          </a:lstStyle>
          <a:p>
            <a:r>
              <a:rPr lang="en-US"/>
              <a:t>Drag and Drop image</a:t>
            </a:r>
          </a:p>
        </p:txBody>
      </p:sp>
      <p:pic>
        <p:nvPicPr>
          <p:cNvPr id="8" name="Graphic 7">
            <a:extLst>
              <a:ext uri="{FF2B5EF4-FFF2-40B4-BE49-F238E27FC236}">
                <a16:creationId xmlns:a16="http://schemas.microsoft.com/office/drawing/2014/main" id="{262946D4-BDD1-8344-A23E-86296C1B12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477077"/>
            <a:ext cx="915228" cy="354282"/>
          </a:xfrm>
          <a:prstGeom prst="rect">
            <a:avLst/>
          </a:prstGeom>
        </p:spPr>
      </p:pic>
      <p:pic>
        <p:nvPicPr>
          <p:cNvPr id="9" name="Graphic 8">
            <a:extLst>
              <a:ext uri="{FF2B5EF4-FFF2-40B4-BE49-F238E27FC236}">
                <a16:creationId xmlns:a16="http://schemas.microsoft.com/office/drawing/2014/main" id="{6CDDFBEB-1D89-BE4F-A4A7-789442BAB1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10" name="TextBox 9">
            <a:extLst>
              <a:ext uri="{FF2B5EF4-FFF2-40B4-BE49-F238E27FC236}">
                <a16:creationId xmlns:a16="http://schemas.microsoft.com/office/drawing/2014/main" id="{25A9F8C5-9633-494F-BBA6-4F25C5E1CB59}"/>
              </a:ext>
            </a:extLst>
          </p:cNvPr>
          <p:cNvSpPr txBox="1"/>
          <p:nvPr/>
        </p:nvSpPr>
        <p:spPr>
          <a:xfrm>
            <a:off x="764484" y="6098432"/>
            <a:ext cx="467968" cy="246221"/>
          </a:xfrm>
          <a:prstGeom prst="rect">
            <a:avLst/>
          </a:prstGeom>
          <a:noFill/>
        </p:spPr>
        <p:txBody>
          <a:bodyPr wrap="square" rtlCol="0" anchor="ctr">
            <a:spAutoFit/>
          </a:bodyPr>
          <a:lstStyle/>
          <a:p>
            <a:pPr lvl="0" algn="ctr">
              <a:lnSpc>
                <a:spcPct val="100000"/>
              </a:lnSpc>
            </a:pPr>
            <a:fld id="{477AC99D-27FF-B146-94A2-2C0EAB9E067D}" type="slidenum">
              <a:rPr lang="en-GB" sz="1000" b="1" i="0" smtClean="0">
                <a:solidFill>
                  <a:schemeClr val="bg1"/>
                </a:solidFill>
                <a:latin typeface="Century Gothic" panose="020B0502020202020204" pitchFamily="34" charset="0"/>
              </a:rPr>
              <a:pPr lvl="0" algn="ctr">
                <a:lnSpc>
                  <a:spcPct val="100000"/>
                </a:lnSpc>
              </a:pPr>
              <a:t>‹#›</a:t>
            </a:fld>
            <a:endParaRPr lang="en-GB" sz="1000" b="1" i="0">
              <a:solidFill>
                <a:schemeClr val="bg1"/>
              </a:solidFill>
              <a:latin typeface="Century Gothic" panose="020B0502020202020204" pitchFamily="34" charset="0"/>
            </a:endParaRPr>
          </a:p>
        </p:txBody>
      </p:sp>
      <p:grpSp>
        <p:nvGrpSpPr>
          <p:cNvPr id="12" name="Group 11">
            <a:extLst>
              <a:ext uri="{FF2B5EF4-FFF2-40B4-BE49-F238E27FC236}">
                <a16:creationId xmlns:a16="http://schemas.microsoft.com/office/drawing/2014/main" id="{D6C66D50-ED5A-5B4F-B4E6-0D46B50F71BC}"/>
              </a:ext>
            </a:extLst>
          </p:cNvPr>
          <p:cNvGrpSpPr/>
          <p:nvPr userDrawn="1"/>
        </p:nvGrpSpPr>
        <p:grpSpPr>
          <a:xfrm rot="5400000">
            <a:off x="5560961" y="331836"/>
            <a:ext cx="1070074" cy="406401"/>
            <a:chOff x="3648630" y="1397156"/>
            <a:chExt cx="1070074" cy="406401"/>
          </a:xfrm>
        </p:grpSpPr>
        <p:pic>
          <p:nvPicPr>
            <p:cNvPr id="13" name="Graphic 12">
              <a:extLst>
                <a:ext uri="{FF2B5EF4-FFF2-40B4-BE49-F238E27FC236}">
                  <a16:creationId xmlns:a16="http://schemas.microsoft.com/office/drawing/2014/main" id="{5543B2A6-32F6-B044-A36D-665FABB7CF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9603" y="1397156"/>
              <a:ext cx="419101" cy="406401"/>
            </a:xfrm>
            <a:prstGeom prst="rect">
              <a:avLst/>
            </a:prstGeom>
          </p:spPr>
        </p:pic>
        <p:cxnSp>
          <p:nvCxnSpPr>
            <p:cNvPr id="14" name="Straight Connector 13">
              <a:extLst>
                <a:ext uri="{FF2B5EF4-FFF2-40B4-BE49-F238E27FC236}">
                  <a16:creationId xmlns:a16="http://schemas.microsoft.com/office/drawing/2014/main" id="{0A34BE31-603C-1144-B507-ECD17F528176}"/>
                </a:ext>
              </a:extLst>
            </p:cNvPr>
            <p:cNvCxnSpPr>
              <a:cxnSpLocks/>
              <a:stCxn id="13" idx="1"/>
            </p:cNvCxnSpPr>
            <p:nvPr/>
          </p:nvCxnSpPr>
          <p:spPr>
            <a:xfrm rot="16200000" flipV="1">
              <a:off x="3974117" y="1274870"/>
              <a:ext cx="0" cy="650973"/>
            </a:xfrm>
            <a:prstGeom prst="line">
              <a:avLst/>
            </a:prstGeom>
          </p:spPr>
          <p:style>
            <a:lnRef idx="1">
              <a:schemeClr val="accent3"/>
            </a:lnRef>
            <a:fillRef idx="0">
              <a:schemeClr val="accent3"/>
            </a:fillRef>
            <a:effectRef idx="0">
              <a:schemeClr val="accent3"/>
            </a:effectRef>
            <a:fontRef idx="minor">
              <a:schemeClr val="tx1"/>
            </a:fontRef>
          </p:style>
        </p:cxnSp>
      </p:grpSp>
      <p:sp>
        <p:nvSpPr>
          <p:cNvPr id="17" name="Text Placeholder 2">
            <a:extLst>
              <a:ext uri="{FF2B5EF4-FFF2-40B4-BE49-F238E27FC236}">
                <a16:creationId xmlns:a16="http://schemas.microsoft.com/office/drawing/2014/main" id="{8682015D-2C50-8943-8562-6EB2108B0B4F}"/>
              </a:ext>
            </a:extLst>
          </p:cNvPr>
          <p:cNvSpPr>
            <a:spLocks noGrp="1"/>
          </p:cNvSpPr>
          <p:nvPr>
            <p:ph type="body" sz="quarter" idx="15" hasCustomPrompt="1"/>
          </p:nvPr>
        </p:nvSpPr>
        <p:spPr>
          <a:xfrm>
            <a:off x="1537251" y="4758332"/>
            <a:ext cx="2411898" cy="340445"/>
          </a:xfrm>
          <a:prstGeom prst="rect">
            <a:avLst/>
          </a:prstGeom>
        </p:spPr>
        <p:txBody>
          <a:bodyPr anchor="ctr">
            <a:normAutofit/>
          </a:bodyPr>
          <a:lstStyle>
            <a:lvl1pPr marL="0" indent="0" algn="ctr">
              <a:lnSpc>
                <a:spcPct val="100000"/>
              </a:lnSpc>
              <a:buNone/>
              <a:defRPr sz="1200" b="1"/>
            </a:lvl1pPr>
          </a:lstStyle>
          <a:p>
            <a:pPr lvl="0"/>
            <a:r>
              <a:rPr lang="en-GB" dirty="0"/>
              <a:t>Insert name here</a:t>
            </a:r>
          </a:p>
        </p:txBody>
      </p:sp>
      <p:sp>
        <p:nvSpPr>
          <p:cNvPr id="18" name="Text Placeholder 2">
            <a:extLst>
              <a:ext uri="{FF2B5EF4-FFF2-40B4-BE49-F238E27FC236}">
                <a16:creationId xmlns:a16="http://schemas.microsoft.com/office/drawing/2014/main" id="{EBFBE656-16E1-D145-94C2-C62F7AF517E8}"/>
              </a:ext>
            </a:extLst>
          </p:cNvPr>
          <p:cNvSpPr>
            <a:spLocks noGrp="1"/>
          </p:cNvSpPr>
          <p:nvPr>
            <p:ph type="body" sz="quarter" idx="16" hasCustomPrompt="1"/>
          </p:nvPr>
        </p:nvSpPr>
        <p:spPr>
          <a:xfrm>
            <a:off x="1537251" y="5151930"/>
            <a:ext cx="2411898" cy="340445"/>
          </a:xfrm>
          <a:prstGeom prst="rect">
            <a:avLst/>
          </a:prstGeom>
        </p:spPr>
        <p:txBody>
          <a:bodyPr anchor="t">
            <a:normAutofit/>
          </a:bodyPr>
          <a:lstStyle>
            <a:lvl1pPr marL="0" indent="0" algn="ctr">
              <a:lnSpc>
                <a:spcPct val="100000"/>
              </a:lnSpc>
              <a:buNone/>
              <a:defRPr sz="1200"/>
            </a:lvl1pPr>
          </a:lstStyle>
          <a:p>
            <a:pPr lvl="0"/>
            <a:r>
              <a:rPr lang="en-GB" dirty="0"/>
              <a:t>Insert job title</a:t>
            </a:r>
          </a:p>
        </p:txBody>
      </p:sp>
      <p:sp>
        <p:nvSpPr>
          <p:cNvPr id="19" name="Text Placeholder 2">
            <a:extLst>
              <a:ext uri="{FF2B5EF4-FFF2-40B4-BE49-F238E27FC236}">
                <a16:creationId xmlns:a16="http://schemas.microsoft.com/office/drawing/2014/main" id="{DDB962F7-02C7-E149-AF2B-287FAA760E36}"/>
              </a:ext>
            </a:extLst>
          </p:cNvPr>
          <p:cNvSpPr>
            <a:spLocks noGrp="1"/>
          </p:cNvSpPr>
          <p:nvPr>
            <p:ph type="body" sz="quarter" idx="17" hasCustomPrompt="1"/>
          </p:nvPr>
        </p:nvSpPr>
        <p:spPr>
          <a:xfrm>
            <a:off x="4890051" y="4758332"/>
            <a:ext cx="2411898" cy="340445"/>
          </a:xfrm>
          <a:prstGeom prst="rect">
            <a:avLst/>
          </a:prstGeom>
        </p:spPr>
        <p:txBody>
          <a:bodyPr anchor="ctr">
            <a:normAutofit/>
          </a:bodyPr>
          <a:lstStyle>
            <a:lvl1pPr marL="0" indent="0" algn="ctr">
              <a:lnSpc>
                <a:spcPct val="100000"/>
              </a:lnSpc>
              <a:buNone/>
              <a:defRPr sz="1200" b="1"/>
            </a:lvl1pPr>
          </a:lstStyle>
          <a:p>
            <a:pPr lvl="0"/>
            <a:r>
              <a:rPr lang="en-GB" dirty="0"/>
              <a:t>Insert name here</a:t>
            </a:r>
          </a:p>
        </p:txBody>
      </p:sp>
      <p:sp>
        <p:nvSpPr>
          <p:cNvPr id="20" name="Text Placeholder 2">
            <a:extLst>
              <a:ext uri="{FF2B5EF4-FFF2-40B4-BE49-F238E27FC236}">
                <a16:creationId xmlns:a16="http://schemas.microsoft.com/office/drawing/2014/main" id="{898958C1-3821-4644-9DE1-437C44C24A1D}"/>
              </a:ext>
            </a:extLst>
          </p:cNvPr>
          <p:cNvSpPr>
            <a:spLocks noGrp="1"/>
          </p:cNvSpPr>
          <p:nvPr>
            <p:ph type="body" sz="quarter" idx="18" hasCustomPrompt="1"/>
          </p:nvPr>
        </p:nvSpPr>
        <p:spPr>
          <a:xfrm>
            <a:off x="4890051" y="5151930"/>
            <a:ext cx="2411898" cy="340445"/>
          </a:xfrm>
          <a:prstGeom prst="rect">
            <a:avLst/>
          </a:prstGeom>
        </p:spPr>
        <p:txBody>
          <a:bodyPr anchor="t">
            <a:normAutofit/>
          </a:bodyPr>
          <a:lstStyle>
            <a:lvl1pPr marL="0" indent="0" algn="ctr">
              <a:lnSpc>
                <a:spcPct val="100000"/>
              </a:lnSpc>
              <a:buNone/>
              <a:defRPr sz="1200"/>
            </a:lvl1pPr>
          </a:lstStyle>
          <a:p>
            <a:pPr lvl="0"/>
            <a:r>
              <a:rPr lang="en-GB" dirty="0"/>
              <a:t>Insert job title</a:t>
            </a:r>
          </a:p>
        </p:txBody>
      </p:sp>
      <p:sp>
        <p:nvSpPr>
          <p:cNvPr id="21" name="Text Placeholder 2">
            <a:extLst>
              <a:ext uri="{FF2B5EF4-FFF2-40B4-BE49-F238E27FC236}">
                <a16:creationId xmlns:a16="http://schemas.microsoft.com/office/drawing/2014/main" id="{897FE1C0-95B7-3F42-AC9E-E88761DB6D7A}"/>
              </a:ext>
            </a:extLst>
          </p:cNvPr>
          <p:cNvSpPr>
            <a:spLocks noGrp="1"/>
          </p:cNvSpPr>
          <p:nvPr>
            <p:ph type="body" sz="quarter" idx="19" hasCustomPrompt="1"/>
          </p:nvPr>
        </p:nvSpPr>
        <p:spPr>
          <a:xfrm>
            <a:off x="8242851" y="4758332"/>
            <a:ext cx="2411898" cy="340445"/>
          </a:xfrm>
          <a:prstGeom prst="rect">
            <a:avLst/>
          </a:prstGeom>
        </p:spPr>
        <p:txBody>
          <a:bodyPr anchor="ctr">
            <a:normAutofit/>
          </a:bodyPr>
          <a:lstStyle>
            <a:lvl1pPr marL="0" indent="0" algn="ctr">
              <a:lnSpc>
                <a:spcPct val="100000"/>
              </a:lnSpc>
              <a:buNone/>
              <a:defRPr sz="1200" b="1"/>
            </a:lvl1pPr>
          </a:lstStyle>
          <a:p>
            <a:pPr lvl="0"/>
            <a:r>
              <a:rPr lang="en-GB" dirty="0"/>
              <a:t>Insert name here</a:t>
            </a:r>
          </a:p>
        </p:txBody>
      </p:sp>
      <p:sp>
        <p:nvSpPr>
          <p:cNvPr id="22" name="Text Placeholder 2">
            <a:extLst>
              <a:ext uri="{FF2B5EF4-FFF2-40B4-BE49-F238E27FC236}">
                <a16:creationId xmlns:a16="http://schemas.microsoft.com/office/drawing/2014/main" id="{B5AEB8FB-24EE-804C-ABD1-22896C4D8676}"/>
              </a:ext>
            </a:extLst>
          </p:cNvPr>
          <p:cNvSpPr>
            <a:spLocks noGrp="1"/>
          </p:cNvSpPr>
          <p:nvPr>
            <p:ph type="body" sz="quarter" idx="20" hasCustomPrompt="1"/>
          </p:nvPr>
        </p:nvSpPr>
        <p:spPr>
          <a:xfrm>
            <a:off x="8242851" y="5151930"/>
            <a:ext cx="2411898" cy="340445"/>
          </a:xfrm>
          <a:prstGeom prst="rect">
            <a:avLst/>
          </a:prstGeom>
        </p:spPr>
        <p:txBody>
          <a:bodyPr anchor="t">
            <a:normAutofit/>
          </a:bodyPr>
          <a:lstStyle>
            <a:lvl1pPr marL="0" indent="0" algn="ctr">
              <a:lnSpc>
                <a:spcPct val="100000"/>
              </a:lnSpc>
              <a:buNone/>
              <a:defRPr sz="1200"/>
            </a:lvl1pPr>
          </a:lstStyle>
          <a:p>
            <a:pPr lvl="0"/>
            <a:r>
              <a:rPr lang="en-GB" dirty="0"/>
              <a:t>Insert job title</a:t>
            </a:r>
          </a:p>
        </p:txBody>
      </p:sp>
      <p:sp>
        <p:nvSpPr>
          <p:cNvPr id="28" name="Text Placeholder 2">
            <a:extLst>
              <a:ext uri="{FF2B5EF4-FFF2-40B4-BE49-F238E27FC236}">
                <a16:creationId xmlns:a16="http://schemas.microsoft.com/office/drawing/2014/main" id="{3CDF9D53-91E0-47A6-3E2F-A16BAA48061A}"/>
              </a:ext>
            </a:extLst>
          </p:cNvPr>
          <p:cNvSpPr>
            <a:spLocks noGrp="1"/>
          </p:cNvSpPr>
          <p:nvPr>
            <p:ph type="body" sz="quarter" idx="37" hasCustomPrompt="1"/>
          </p:nvPr>
        </p:nvSpPr>
        <p:spPr>
          <a:xfrm>
            <a:off x="1079487" y="1162839"/>
            <a:ext cx="10033022" cy="390571"/>
          </a:xfrm>
          <a:prstGeom prst="rect">
            <a:avLst/>
          </a:prstGeom>
        </p:spPr>
        <p:txBody>
          <a:bodyPr lIns="0" tIns="0" rIns="0" bIns="0" anchor="ctr">
            <a:normAutofit/>
          </a:bodyPr>
          <a:lstStyle>
            <a:lvl1pPr marL="0" indent="0" algn="ctr">
              <a:lnSpc>
                <a:spcPct val="100000"/>
              </a:lnSpc>
              <a:spcBef>
                <a:spcPts val="0"/>
              </a:spcBef>
              <a:buNone/>
              <a:defRPr sz="2400" b="1">
                <a:solidFill>
                  <a:schemeClr val="tx2"/>
                </a:solidFill>
              </a:defRPr>
            </a:lvl1pPr>
          </a:lstStyle>
          <a:p>
            <a:pPr lvl="0"/>
            <a:r>
              <a:rPr lang="en-GB" dirty="0"/>
              <a:t>Insert title here</a:t>
            </a:r>
          </a:p>
        </p:txBody>
      </p:sp>
      <p:sp>
        <p:nvSpPr>
          <p:cNvPr id="29" name="Text Placeholder 2">
            <a:extLst>
              <a:ext uri="{FF2B5EF4-FFF2-40B4-BE49-F238E27FC236}">
                <a16:creationId xmlns:a16="http://schemas.microsoft.com/office/drawing/2014/main" id="{2F2CB980-18C9-59A6-5EB5-74032E3DF674}"/>
              </a:ext>
            </a:extLst>
          </p:cNvPr>
          <p:cNvSpPr>
            <a:spLocks noGrp="1"/>
          </p:cNvSpPr>
          <p:nvPr>
            <p:ph type="body" sz="quarter" idx="38" hasCustomPrompt="1"/>
          </p:nvPr>
        </p:nvSpPr>
        <p:spPr>
          <a:xfrm>
            <a:off x="1079465" y="1578226"/>
            <a:ext cx="10033000" cy="331556"/>
          </a:xfrm>
          <a:prstGeom prst="rect">
            <a:avLst/>
          </a:prstGeom>
        </p:spPr>
        <p:txBody>
          <a:bodyPr anchor="ctr">
            <a:normAutofit/>
          </a:bodyPr>
          <a:lstStyle>
            <a:lvl1pPr marL="0" indent="0" algn="ctr">
              <a:lnSpc>
                <a:spcPct val="100000"/>
              </a:lnSpc>
              <a:buNone/>
              <a:defRPr sz="1400"/>
            </a:lvl1pPr>
          </a:lstStyle>
          <a:p>
            <a:pPr lvl="0"/>
            <a:r>
              <a:rPr lang="en-GB" dirty="0"/>
              <a:t>Insert sub-heading here</a:t>
            </a:r>
          </a:p>
        </p:txBody>
      </p:sp>
      <p:pic>
        <p:nvPicPr>
          <p:cNvPr id="23" name="Picture 22" descr="Shape&#10;&#10;Description automatically generated">
            <a:extLst>
              <a:ext uri="{FF2B5EF4-FFF2-40B4-BE49-F238E27FC236}">
                <a16:creationId xmlns:a16="http://schemas.microsoft.com/office/drawing/2014/main" id="{0C0C3C49-BEFA-5450-753E-02960CC136A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10561309" y="5746267"/>
            <a:ext cx="769353" cy="1196771"/>
          </a:xfrm>
          <a:prstGeom prst="rect">
            <a:avLst/>
          </a:prstGeom>
        </p:spPr>
      </p:pic>
      <p:pic>
        <p:nvPicPr>
          <p:cNvPr id="25" name="Graphic 24">
            <a:extLst>
              <a:ext uri="{FF2B5EF4-FFF2-40B4-BE49-F238E27FC236}">
                <a16:creationId xmlns:a16="http://schemas.microsoft.com/office/drawing/2014/main" id="{98C56478-A20C-22B9-0551-B572940018A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21481" y="6244108"/>
            <a:ext cx="144000" cy="144000"/>
          </a:xfrm>
          <a:prstGeom prst="rect">
            <a:avLst/>
          </a:prstGeom>
        </p:spPr>
      </p:pic>
      <p:sp>
        <p:nvSpPr>
          <p:cNvPr id="26" name="TextBox 25">
            <a:hlinkClick r:id="rId11"/>
            <a:extLst>
              <a:ext uri="{FF2B5EF4-FFF2-40B4-BE49-F238E27FC236}">
                <a16:creationId xmlns:a16="http://schemas.microsoft.com/office/drawing/2014/main" id="{B99B3931-AC4F-1079-A886-AA517E97C264}"/>
              </a:ext>
            </a:extLst>
          </p:cNvPr>
          <p:cNvSpPr txBox="1"/>
          <p:nvPr userDrawn="1"/>
        </p:nvSpPr>
        <p:spPr>
          <a:xfrm>
            <a:off x="9448800" y="6215533"/>
            <a:ext cx="805347" cy="215444"/>
          </a:xfrm>
          <a:prstGeom prst="rect">
            <a:avLst/>
          </a:prstGeom>
          <a:noFill/>
        </p:spPr>
        <p:txBody>
          <a:bodyPr wrap="square" lIns="0" rIns="0" rtlCol="0">
            <a:spAutoFit/>
          </a:bodyPr>
          <a:lstStyle/>
          <a:p>
            <a:pPr algn="r">
              <a:lnSpc>
                <a:spcPct val="80000"/>
              </a:lnSpc>
            </a:pPr>
            <a:r>
              <a:rPr lang="en-US" sz="1000" b="0" dirty="0">
                <a:solidFill>
                  <a:schemeClr val="tx2"/>
                </a:solidFill>
                <a:latin typeface="+mj-lt"/>
                <a:ea typeface="Montserrat SemiBold" charset="0"/>
                <a:cs typeface="Montserrat SemiBold" charset="0"/>
              </a:rPr>
              <a:t>www.linx.net</a:t>
            </a:r>
          </a:p>
        </p:txBody>
      </p:sp>
    </p:spTree>
    <p:extLst>
      <p:ext uri="{BB962C8B-B14F-4D97-AF65-F5344CB8AC3E}">
        <p14:creationId xmlns:p14="http://schemas.microsoft.com/office/powerpoint/2010/main" val="2451353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_1">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49D2ABB-F623-9D46-AAC1-02303D559E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477077"/>
            <a:ext cx="915228" cy="354282"/>
          </a:xfrm>
          <a:prstGeom prst="rect">
            <a:avLst/>
          </a:prstGeom>
        </p:spPr>
      </p:pic>
      <p:pic>
        <p:nvPicPr>
          <p:cNvPr id="6" name="Graphic 5">
            <a:extLst>
              <a:ext uri="{FF2B5EF4-FFF2-40B4-BE49-F238E27FC236}">
                <a16:creationId xmlns:a16="http://schemas.microsoft.com/office/drawing/2014/main" id="{7F04E51A-5B02-5F4F-8335-373A566B9A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14" name="TextBox 13">
            <a:extLst>
              <a:ext uri="{FF2B5EF4-FFF2-40B4-BE49-F238E27FC236}">
                <a16:creationId xmlns:a16="http://schemas.microsoft.com/office/drawing/2014/main" id="{9FBA42FB-FC66-CE42-94A0-9343C5877B16}"/>
              </a:ext>
            </a:extLst>
          </p:cNvPr>
          <p:cNvSpPr txBox="1"/>
          <p:nvPr/>
        </p:nvSpPr>
        <p:spPr>
          <a:xfrm>
            <a:off x="764484" y="6098432"/>
            <a:ext cx="467968" cy="246221"/>
          </a:xfrm>
          <a:prstGeom prst="rect">
            <a:avLst/>
          </a:prstGeom>
          <a:noFill/>
        </p:spPr>
        <p:txBody>
          <a:bodyPr wrap="square" rtlCol="0" anchor="ctr">
            <a:spAutoFit/>
          </a:bodyPr>
          <a:lstStyle/>
          <a:p>
            <a:pPr lvl="0" algn="ctr"/>
            <a:fld id="{477AC99D-27FF-B146-94A2-2C0EAB9E067D}" type="slidenum">
              <a:rPr lang="en-GB" sz="1000" b="1" i="0" smtClean="0">
                <a:solidFill>
                  <a:schemeClr val="bg1"/>
                </a:solidFill>
                <a:latin typeface="Century Gothic" panose="020B0502020202020204" pitchFamily="34" charset="0"/>
              </a:rPr>
              <a:pPr lvl="0" algn="ctr"/>
              <a:t>‹#›</a:t>
            </a:fld>
            <a:endParaRPr lang="en-GB" sz="1000" b="1" i="0" dirty="0">
              <a:solidFill>
                <a:schemeClr val="bg1"/>
              </a:solidFill>
              <a:latin typeface="Century Gothic" panose="020B0502020202020204" pitchFamily="34" charset="0"/>
            </a:endParaRPr>
          </a:p>
        </p:txBody>
      </p:sp>
      <p:grpSp>
        <p:nvGrpSpPr>
          <p:cNvPr id="12" name="Group 11">
            <a:extLst>
              <a:ext uri="{FF2B5EF4-FFF2-40B4-BE49-F238E27FC236}">
                <a16:creationId xmlns:a16="http://schemas.microsoft.com/office/drawing/2014/main" id="{937207B5-289C-4043-9405-5E4217A4E7C4}"/>
              </a:ext>
            </a:extLst>
          </p:cNvPr>
          <p:cNvGrpSpPr/>
          <p:nvPr userDrawn="1"/>
        </p:nvGrpSpPr>
        <p:grpSpPr>
          <a:xfrm rot="5400000">
            <a:off x="5560961" y="331836"/>
            <a:ext cx="1070074" cy="406401"/>
            <a:chOff x="3648630" y="1397156"/>
            <a:chExt cx="1070074" cy="406401"/>
          </a:xfrm>
        </p:grpSpPr>
        <p:pic>
          <p:nvPicPr>
            <p:cNvPr id="13" name="Graphic 12">
              <a:extLst>
                <a:ext uri="{FF2B5EF4-FFF2-40B4-BE49-F238E27FC236}">
                  <a16:creationId xmlns:a16="http://schemas.microsoft.com/office/drawing/2014/main" id="{AAC986D8-73EC-3E4A-ADBF-C841E12B2D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9603" y="1397156"/>
              <a:ext cx="419101" cy="406401"/>
            </a:xfrm>
            <a:prstGeom prst="rect">
              <a:avLst/>
            </a:prstGeom>
          </p:spPr>
        </p:pic>
        <p:cxnSp>
          <p:nvCxnSpPr>
            <p:cNvPr id="15" name="Straight Connector 14">
              <a:extLst>
                <a:ext uri="{FF2B5EF4-FFF2-40B4-BE49-F238E27FC236}">
                  <a16:creationId xmlns:a16="http://schemas.microsoft.com/office/drawing/2014/main" id="{053170E9-E4B1-9C40-861A-4F610728CE22}"/>
                </a:ext>
              </a:extLst>
            </p:cNvPr>
            <p:cNvCxnSpPr>
              <a:cxnSpLocks/>
              <a:stCxn id="13" idx="1"/>
            </p:cNvCxnSpPr>
            <p:nvPr/>
          </p:nvCxnSpPr>
          <p:spPr>
            <a:xfrm rot="16200000" flipV="1">
              <a:off x="3974117" y="1274870"/>
              <a:ext cx="0" cy="650973"/>
            </a:xfrm>
            <a:prstGeom prst="line">
              <a:avLst/>
            </a:prstGeom>
          </p:spPr>
          <p:style>
            <a:lnRef idx="1">
              <a:schemeClr val="accent3"/>
            </a:lnRef>
            <a:fillRef idx="0">
              <a:schemeClr val="accent3"/>
            </a:fillRef>
            <a:effectRef idx="0">
              <a:schemeClr val="accent3"/>
            </a:effectRef>
            <a:fontRef idx="minor">
              <a:schemeClr val="tx1"/>
            </a:fontRef>
          </p:style>
        </p:cxnSp>
      </p:grpSp>
      <p:pic>
        <p:nvPicPr>
          <p:cNvPr id="16" name="Picture 15" descr="Shape&#10;&#10;Description automatically generated">
            <a:extLst>
              <a:ext uri="{FF2B5EF4-FFF2-40B4-BE49-F238E27FC236}">
                <a16:creationId xmlns:a16="http://schemas.microsoft.com/office/drawing/2014/main" id="{1E6BE93C-6D2E-3844-9259-540F3264230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94895" y="1848104"/>
            <a:ext cx="1232283" cy="1916884"/>
          </a:xfrm>
          <a:prstGeom prst="rect">
            <a:avLst/>
          </a:prstGeom>
        </p:spPr>
      </p:pic>
      <p:pic>
        <p:nvPicPr>
          <p:cNvPr id="17" name="Picture 16" descr="Shape&#10;&#10;Description automatically generated">
            <a:extLst>
              <a:ext uri="{FF2B5EF4-FFF2-40B4-BE49-F238E27FC236}">
                <a16:creationId xmlns:a16="http://schemas.microsoft.com/office/drawing/2014/main" id="{83C6CCA0-A075-E745-B53D-808EDC9A9C7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247588" y="1848104"/>
            <a:ext cx="1232283" cy="1916884"/>
          </a:xfrm>
          <a:prstGeom prst="rect">
            <a:avLst/>
          </a:prstGeom>
        </p:spPr>
      </p:pic>
      <p:pic>
        <p:nvPicPr>
          <p:cNvPr id="18" name="Picture 17" descr="Shape&#10;&#10;Description automatically generated">
            <a:extLst>
              <a:ext uri="{FF2B5EF4-FFF2-40B4-BE49-F238E27FC236}">
                <a16:creationId xmlns:a16="http://schemas.microsoft.com/office/drawing/2014/main" id="{978E0AD4-3CA6-D244-88B7-3FF31E43859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681338" y="1848104"/>
            <a:ext cx="1232283" cy="1916884"/>
          </a:xfrm>
          <a:prstGeom prst="rect">
            <a:avLst/>
          </a:prstGeom>
        </p:spPr>
      </p:pic>
      <p:pic>
        <p:nvPicPr>
          <p:cNvPr id="20" name="Picture 19" descr="Shape&#10;&#10;Description automatically generated">
            <a:extLst>
              <a:ext uri="{FF2B5EF4-FFF2-40B4-BE49-F238E27FC236}">
                <a16:creationId xmlns:a16="http://schemas.microsoft.com/office/drawing/2014/main" id="{2623BDE3-29E5-EF4B-B39F-0D0F0EA40A9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134840" y="1848104"/>
            <a:ext cx="1232283" cy="1916884"/>
          </a:xfrm>
          <a:prstGeom prst="rect">
            <a:avLst/>
          </a:prstGeom>
        </p:spPr>
      </p:pic>
      <p:sp>
        <p:nvSpPr>
          <p:cNvPr id="25" name="Text Placeholder 2">
            <a:extLst>
              <a:ext uri="{FF2B5EF4-FFF2-40B4-BE49-F238E27FC236}">
                <a16:creationId xmlns:a16="http://schemas.microsoft.com/office/drawing/2014/main" id="{CEDBA8BA-3F60-AB43-ABD1-DDB70CB0387C}"/>
              </a:ext>
            </a:extLst>
          </p:cNvPr>
          <p:cNvSpPr>
            <a:spLocks noGrp="1"/>
          </p:cNvSpPr>
          <p:nvPr>
            <p:ph type="body" sz="quarter" idx="13" hasCustomPrompt="1"/>
          </p:nvPr>
        </p:nvSpPr>
        <p:spPr>
          <a:xfrm>
            <a:off x="1232452" y="3922264"/>
            <a:ext cx="2243842" cy="769352"/>
          </a:xfrm>
          <a:prstGeom prst="rect">
            <a:avLst/>
          </a:prstGeom>
        </p:spPr>
        <p:txBody>
          <a:bodyPr anchor="ctr">
            <a:normAutofit/>
          </a:bodyPr>
          <a:lstStyle>
            <a:lvl1pPr marL="0" indent="0" algn="ctr">
              <a:lnSpc>
                <a:spcPct val="100000"/>
              </a:lnSpc>
              <a:buNone/>
              <a:defRPr sz="1600" b="1"/>
            </a:lvl1pPr>
          </a:lstStyle>
          <a:p>
            <a:pPr lvl="0"/>
            <a:r>
              <a:rPr lang="en-GB" dirty="0"/>
              <a:t>Insert Agenda item here</a:t>
            </a:r>
          </a:p>
        </p:txBody>
      </p:sp>
      <p:sp>
        <p:nvSpPr>
          <p:cNvPr id="26" name="Text Placeholder 2">
            <a:extLst>
              <a:ext uri="{FF2B5EF4-FFF2-40B4-BE49-F238E27FC236}">
                <a16:creationId xmlns:a16="http://schemas.microsoft.com/office/drawing/2014/main" id="{A038379C-67A5-7848-B7AC-B71C01F4BDF4}"/>
              </a:ext>
            </a:extLst>
          </p:cNvPr>
          <p:cNvSpPr>
            <a:spLocks noGrp="1"/>
          </p:cNvSpPr>
          <p:nvPr>
            <p:ph type="body" sz="quarter" idx="14" hasCustomPrompt="1"/>
          </p:nvPr>
        </p:nvSpPr>
        <p:spPr>
          <a:xfrm>
            <a:off x="1232452" y="4778328"/>
            <a:ext cx="2243842" cy="987770"/>
          </a:xfrm>
          <a:prstGeom prst="rect">
            <a:avLst/>
          </a:prstGeom>
        </p:spPr>
        <p:txBody>
          <a:bodyPr anchor="t">
            <a:normAutofit/>
          </a:bodyPr>
          <a:lstStyle>
            <a:lvl1pPr marL="0" indent="0" algn="ctr">
              <a:lnSpc>
                <a:spcPct val="100000"/>
              </a:lnSpc>
              <a:buNone/>
              <a:defRPr sz="1400"/>
            </a:lvl1pPr>
          </a:lstStyle>
          <a:p>
            <a:pPr lvl="0"/>
            <a:r>
              <a:rPr lang="en-GB" dirty="0"/>
              <a:t>Insert your text here </a:t>
            </a:r>
          </a:p>
        </p:txBody>
      </p:sp>
      <p:sp>
        <p:nvSpPr>
          <p:cNvPr id="27" name="Text Placeholder 2">
            <a:extLst>
              <a:ext uri="{FF2B5EF4-FFF2-40B4-BE49-F238E27FC236}">
                <a16:creationId xmlns:a16="http://schemas.microsoft.com/office/drawing/2014/main" id="{65EDE323-9DAD-9B41-BC90-0ED618C8783A}"/>
              </a:ext>
            </a:extLst>
          </p:cNvPr>
          <p:cNvSpPr>
            <a:spLocks noGrp="1"/>
          </p:cNvSpPr>
          <p:nvPr>
            <p:ph type="body" sz="quarter" idx="15" hasCustomPrompt="1"/>
          </p:nvPr>
        </p:nvSpPr>
        <p:spPr>
          <a:xfrm>
            <a:off x="3676325" y="3922264"/>
            <a:ext cx="2243842" cy="769352"/>
          </a:xfrm>
          <a:prstGeom prst="rect">
            <a:avLst/>
          </a:prstGeom>
        </p:spPr>
        <p:txBody>
          <a:bodyPr anchor="ctr">
            <a:normAutofit/>
          </a:bodyPr>
          <a:lstStyle>
            <a:lvl1pPr marL="0" indent="0" algn="ctr">
              <a:lnSpc>
                <a:spcPct val="100000"/>
              </a:lnSpc>
              <a:buNone/>
              <a:defRPr sz="1600" b="1"/>
            </a:lvl1pPr>
          </a:lstStyle>
          <a:p>
            <a:pPr lvl="0"/>
            <a:r>
              <a:rPr lang="en-GB" dirty="0"/>
              <a:t>Insert Agenda item here</a:t>
            </a:r>
          </a:p>
        </p:txBody>
      </p:sp>
      <p:sp>
        <p:nvSpPr>
          <p:cNvPr id="28" name="Text Placeholder 2">
            <a:extLst>
              <a:ext uri="{FF2B5EF4-FFF2-40B4-BE49-F238E27FC236}">
                <a16:creationId xmlns:a16="http://schemas.microsoft.com/office/drawing/2014/main" id="{B6D3A7FE-A826-3E46-96CA-19EFB717E88F}"/>
              </a:ext>
            </a:extLst>
          </p:cNvPr>
          <p:cNvSpPr>
            <a:spLocks noGrp="1"/>
          </p:cNvSpPr>
          <p:nvPr>
            <p:ph type="body" sz="quarter" idx="16" hasCustomPrompt="1"/>
          </p:nvPr>
        </p:nvSpPr>
        <p:spPr>
          <a:xfrm>
            <a:off x="3676325" y="4778328"/>
            <a:ext cx="2243842" cy="987770"/>
          </a:xfrm>
          <a:prstGeom prst="rect">
            <a:avLst/>
          </a:prstGeom>
        </p:spPr>
        <p:txBody>
          <a:bodyPr anchor="t">
            <a:normAutofit/>
          </a:bodyPr>
          <a:lstStyle>
            <a:lvl1pPr marL="0" indent="0" algn="ctr">
              <a:lnSpc>
                <a:spcPct val="100000"/>
              </a:lnSpc>
              <a:buNone/>
              <a:defRPr sz="1400"/>
            </a:lvl1pPr>
          </a:lstStyle>
          <a:p>
            <a:pPr lvl="0"/>
            <a:r>
              <a:rPr lang="en-GB" dirty="0"/>
              <a:t>Insert your text here </a:t>
            </a:r>
          </a:p>
        </p:txBody>
      </p:sp>
      <p:sp>
        <p:nvSpPr>
          <p:cNvPr id="29" name="Text Placeholder 2">
            <a:extLst>
              <a:ext uri="{FF2B5EF4-FFF2-40B4-BE49-F238E27FC236}">
                <a16:creationId xmlns:a16="http://schemas.microsoft.com/office/drawing/2014/main" id="{9A8B5A06-97B6-C84B-BADC-52B3498A2473}"/>
              </a:ext>
            </a:extLst>
          </p:cNvPr>
          <p:cNvSpPr>
            <a:spLocks noGrp="1"/>
          </p:cNvSpPr>
          <p:nvPr>
            <p:ph type="body" sz="quarter" idx="17" hasCustomPrompt="1"/>
          </p:nvPr>
        </p:nvSpPr>
        <p:spPr>
          <a:xfrm>
            <a:off x="6120198" y="3922264"/>
            <a:ext cx="2243842" cy="769352"/>
          </a:xfrm>
          <a:prstGeom prst="rect">
            <a:avLst/>
          </a:prstGeom>
        </p:spPr>
        <p:txBody>
          <a:bodyPr anchor="ctr">
            <a:normAutofit/>
          </a:bodyPr>
          <a:lstStyle>
            <a:lvl1pPr marL="0" indent="0" algn="ctr">
              <a:lnSpc>
                <a:spcPct val="100000"/>
              </a:lnSpc>
              <a:buNone/>
              <a:defRPr sz="1600" b="1"/>
            </a:lvl1pPr>
          </a:lstStyle>
          <a:p>
            <a:pPr lvl="0"/>
            <a:r>
              <a:rPr lang="en-GB" dirty="0"/>
              <a:t>Insert Agenda item here</a:t>
            </a:r>
          </a:p>
        </p:txBody>
      </p:sp>
      <p:sp>
        <p:nvSpPr>
          <p:cNvPr id="30" name="Text Placeholder 2">
            <a:extLst>
              <a:ext uri="{FF2B5EF4-FFF2-40B4-BE49-F238E27FC236}">
                <a16:creationId xmlns:a16="http://schemas.microsoft.com/office/drawing/2014/main" id="{A981BD8F-63E7-1046-912D-FE3D7B8DFBF0}"/>
              </a:ext>
            </a:extLst>
          </p:cNvPr>
          <p:cNvSpPr>
            <a:spLocks noGrp="1"/>
          </p:cNvSpPr>
          <p:nvPr>
            <p:ph type="body" sz="quarter" idx="18" hasCustomPrompt="1"/>
          </p:nvPr>
        </p:nvSpPr>
        <p:spPr>
          <a:xfrm>
            <a:off x="6120198" y="4778328"/>
            <a:ext cx="2243842" cy="987770"/>
          </a:xfrm>
          <a:prstGeom prst="rect">
            <a:avLst/>
          </a:prstGeom>
        </p:spPr>
        <p:txBody>
          <a:bodyPr anchor="t">
            <a:normAutofit/>
          </a:bodyPr>
          <a:lstStyle>
            <a:lvl1pPr marL="0" indent="0" algn="ctr">
              <a:lnSpc>
                <a:spcPct val="100000"/>
              </a:lnSpc>
              <a:buNone/>
              <a:defRPr sz="1400"/>
            </a:lvl1pPr>
          </a:lstStyle>
          <a:p>
            <a:pPr lvl="0"/>
            <a:r>
              <a:rPr lang="en-GB" dirty="0"/>
              <a:t>Insert your text here </a:t>
            </a:r>
          </a:p>
        </p:txBody>
      </p:sp>
      <p:sp>
        <p:nvSpPr>
          <p:cNvPr id="31" name="Text Placeholder 2">
            <a:extLst>
              <a:ext uri="{FF2B5EF4-FFF2-40B4-BE49-F238E27FC236}">
                <a16:creationId xmlns:a16="http://schemas.microsoft.com/office/drawing/2014/main" id="{1DB38645-D851-F642-9A80-EFB5C3EAE113}"/>
              </a:ext>
            </a:extLst>
          </p:cNvPr>
          <p:cNvSpPr>
            <a:spLocks noGrp="1"/>
          </p:cNvSpPr>
          <p:nvPr>
            <p:ph type="body" sz="quarter" idx="19" hasCustomPrompt="1"/>
          </p:nvPr>
        </p:nvSpPr>
        <p:spPr>
          <a:xfrm>
            <a:off x="8565036" y="3922264"/>
            <a:ext cx="2243842" cy="769352"/>
          </a:xfrm>
          <a:prstGeom prst="rect">
            <a:avLst/>
          </a:prstGeom>
        </p:spPr>
        <p:txBody>
          <a:bodyPr anchor="ctr">
            <a:normAutofit/>
          </a:bodyPr>
          <a:lstStyle>
            <a:lvl1pPr marL="0" indent="0" algn="ctr">
              <a:lnSpc>
                <a:spcPct val="100000"/>
              </a:lnSpc>
              <a:buNone/>
              <a:defRPr sz="1600" b="1"/>
            </a:lvl1pPr>
          </a:lstStyle>
          <a:p>
            <a:pPr lvl="0"/>
            <a:r>
              <a:rPr lang="en-GB" dirty="0"/>
              <a:t>Insert Agenda item here</a:t>
            </a:r>
          </a:p>
        </p:txBody>
      </p:sp>
      <p:sp>
        <p:nvSpPr>
          <p:cNvPr id="32" name="Text Placeholder 2">
            <a:extLst>
              <a:ext uri="{FF2B5EF4-FFF2-40B4-BE49-F238E27FC236}">
                <a16:creationId xmlns:a16="http://schemas.microsoft.com/office/drawing/2014/main" id="{C10C9655-3B17-0D49-BC9A-4C6820F57134}"/>
              </a:ext>
            </a:extLst>
          </p:cNvPr>
          <p:cNvSpPr>
            <a:spLocks noGrp="1"/>
          </p:cNvSpPr>
          <p:nvPr>
            <p:ph type="body" sz="quarter" idx="20" hasCustomPrompt="1"/>
          </p:nvPr>
        </p:nvSpPr>
        <p:spPr>
          <a:xfrm>
            <a:off x="8565036" y="4778328"/>
            <a:ext cx="2243842" cy="987770"/>
          </a:xfrm>
          <a:prstGeom prst="rect">
            <a:avLst/>
          </a:prstGeom>
        </p:spPr>
        <p:txBody>
          <a:bodyPr anchor="t">
            <a:normAutofit/>
          </a:bodyPr>
          <a:lstStyle>
            <a:lvl1pPr marL="0" indent="0" algn="ctr">
              <a:lnSpc>
                <a:spcPct val="100000"/>
              </a:lnSpc>
              <a:buNone/>
              <a:defRPr sz="1400"/>
            </a:lvl1pPr>
          </a:lstStyle>
          <a:p>
            <a:pPr lvl="0"/>
            <a:r>
              <a:rPr lang="en-GB" dirty="0"/>
              <a:t>Insert your text here </a:t>
            </a:r>
          </a:p>
        </p:txBody>
      </p:sp>
      <p:sp>
        <p:nvSpPr>
          <p:cNvPr id="33" name="Text Placeholder 2">
            <a:extLst>
              <a:ext uri="{FF2B5EF4-FFF2-40B4-BE49-F238E27FC236}">
                <a16:creationId xmlns:a16="http://schemas.microsoft.com/office/drawing/2014/main" id="{A5ECB510-9C9B-8E4E-8613-A034159D2A99}"/>
              </a:ext>
            </a:extLst>
          </p:cNvPr>
          <p:cNvSpPr>
            <a:spLocks noGrp="1"/>
          </p:cNvSpPr>
          <p:nvPr>
            <p:ph type="body" sz="quarter" idx="21" hasCustomPrompt="1"/>
          </p:nvPr>
        </p:nvSpPr>
        <p:spPr>
          <a:xfrm>
            <a:off x="9539882" y="2254117"/>
            <a:ext cx="301458" cy="295275"/>
          </a:xfrm>
          <a:prstGeom prst="rect">
            <a:avLst/>
          </a:prstGeom>
        </p:spPr>
        <p:txBody>
          <a:bodyPr lIns="0" tIns="0" rIns="0" bIns="0" anchor="ctr">
            <a:normAutofit/>
          </a:bodyPr>
          <a:lstStyle>
            <a:lvl1pPr marL="0" indent="0" algn="ctr">
              <a:lnSpc>
                <a:spcPct val="100000"/>
              </a:lnSpc>
              <a:buNone/>
              <a:defRPr sz="1200" b="1">
                <a:solidFill>
                  <a:schemeClr val="bg2"/>
                </a:solidFill>
              </a:defRPr>
            </a:lvl1pPr>
          </a:lstStyle>
          <a:p>
            <a:pPr lvl="0"/>
            <a:r>
              <a:rPr lang="en-GB" dirty="0"/>
              <a:t>4</a:t>
            </a:r>
          </a:p>
        </p:txBody>
      </p:sp>
      <p:sp>
        <p:nvSpPr>
          <p:cNvPr id="34" name="Text Placeholder 2">
            <a:extLst>
              <a:ext uri="{FF2B5EF4-FFF2-40B4-BE49-F238E27FC236}">
                <a16:creationId xmlns:a16="http://schemas.microsoft.com/office/drawing/2014/main" id="{9B41DF54-AB58-2A41-A6F4-A640571B5A90}"/>
              </a:ext>
            </a:extLst>
          </p:cNvPr>
          <p:cNvSpPr>
            <a:spLocks noGrp="1"/>
          </p:cNvSpPr>
          <p:nvPr>
            <p:ph type="body" sz="quarter" idx="22" hasCustomPrompt="1"/>
          </p:nvPr>
        </p:nvSpPr>
        <p:spPr>
          <a:xfrm>
            <a:off x="7083614" y="2259832"/>
            <a:ext cx="301458" cy="295275"/>
          </a:xfrm>
          <a:prstGeom prst="rect">
            <a:avLst/>
          </a:prstGeom>
        </p:spPr>
        <p:txBody>
          <a:bodyPr lIns="0" tIns="0" rIns="0" bIns="0" anchor="ctr">
            <a:normAutofit/>
          </a:bodyPr>
          <a:lstStyle>
            <a:lvl1pPr marL="0" indent="0" algn="ctr">
              <a:lnSpc>
                <a:spcPct val="100000"/>
              </a:lnSpc>
              <a:buNone/>
              <a:defRPr sz="1200" b="1">
                <a:solidFill>
                  <a:schemeClr val="bg2"/>
                </a:solidFill>
              </a:defRPr>
            </a:lvl1pPr>
          </a:lstStyle>
          <a:p>
            <a:pPr lvl="0"/>
            <a:r>
              <a:rPr lang="en-GB" dirty="0"/>
              <a:t>3</a:t>
            </a:r>
          </a:p>
        </p:txBody>
      </p:sp>
      <p:sp>
        <p:nvSpPr>
          <p:cNvPr id="35" name="Text Placeholder 2">
            <a:extLst>
              <a:ext uri="{FF2B5EF4-FFF2-40B4-BE49-F238E27FC236}">
                <a16:creationId xmlns:a16="http://schemas.microsoft.com/office/drawing/2014/main" id="{0210E2CC-65BE-D642-972A-FACE80E76069}"/>
              </a:ext>
            </a:extLst>
          </p:cNvPr>
          <p:cNvSpPr>
            <a:spLocks noGrp="1"/>
          </p:cNvSpPr>
          <p:nvPr>
            <p:ph type="body" sz="quarter" idx="23" hasCustomPrompt="1"/>
          </p:nvPr>
        </p:nvSpPr>
        <p:spPr>
          <a:xfrm>
            <a:off x="4651171" y="2254117"/>
            <a:ext cx="301458" cy="295275"/>
          </a:xfrm>
          <a:prstGeom prst="rect">
            <a:avLst/>
          </a:prstGeom>
        </p:spPr>
        <p:txBody>
          <a:bodyPr lIns="0" tIns="0" rIns="0" bIns="0" anchor="ctr">
            <a:normAutofit/>
          </a:bodyPr>
          <a:lstStyle>
            <a:lvl1pPr marL="0" indent="0" algn="ctr">
              <a:lnSpc>
                <a:spcPct val="100000"/>
              </a:lnSpc>
              <a:buNone/>
              <a:defRPr sz="1200" b="1">
                <a:solidFill>
                  <a:schemeClr val="bg2"/>
                </a:solidFill>
              </a:defRPr>
            </a:lvl1pPr>
          </a:lstStyle>
          <a:p>
            <a:pPr lvl="0"/>
            <a:r>
              <a:rPr lang="en-GB" dirty="0"/>
              <a:t>2</a:t>
            </a:r>
          </a:p>
        </p:txBody>
      </p:sp>
      <p:sp>
        <p:nvSpPr>
          <p:cNvPr id="36" name="Text Placeholder 2">
            <a:extLst>
              <a:ext uri="{FF2B5EF4-FFF2-40B4-BE49-F238E27FC236}">
                <a16:creationId xmlns:a16="http://schemas.microsoft.com/office/drawing/2014/main" id="{21C94F66-9B1C-154B-B836-2707473B20C5}"/>
              </a:ext>
            </a:extLst>
          </p:cNvPr>
          <p:cNvSpPr>
            <a:spLocks noGrp="1"/>
          </p:cNvSpPr>
          <p:nvPr>
            <p:ph type="body" sz="quarter" idx="24" hasCustomPrompt="1"/>
          </p:nvPr>
        </p:nvSpPr>
        <p:spPr>
          <a:xfrm>
            <a:off x="2207298" y="2254117"/>
            <a:ext cx="301458" cy="295275"/>
          </a:xfrm>
          <a:prstGeom prst="rect">
            <a:avLst/>
          </a:prstGeom>
        </p:spPr>
        <p:txBody>
          <a:bodyPr lIns="0" tIns="0" rIns="0" bIns="0" anchor="ctr">
            <a:normAutofit/>
          </a:bodyPr>
          <a:lstStyle>
            <a:lvl1pPr marL="0" indent="0" algn="ctr">
              <a:lnSpc>
                <a:spcPct val="100000"/>
              </a:lnSpc>
              <a:buNone/>
              <a:defRPr sz="1200" b="1">
                <a:solidFill>
                  <a:schemeClr val="bg2"/>
                </a:solidFill>
              </a:defRPr>
            </a:lvl1pPr>
          </a:lstStyle>
          <a:p>
            <a:pPr lvl="0"/>
            <a:r>
              <a:rPr lang="en-GB" dirty="0"/>
              <a:t>1</a:t>
            </a:r>
          </a:p>
        </p:txBody>
      </p:sp>
      <p:sp>
        <p:nvSpPr>
          <p:cNvPr id="37" name="Text Placeholder 2">
            <a:extLst>
              <a:ext uri="{FF2B5EF4-FFF2-40B4-BE49-F238E27FC236}">
                <a16:creationId xmlns:a16="http://schemas.microsoft.com/office/drawing/2014/main" id="{A9F73063-F583-CA4C-B071-3C2944023D39}"/>
              </a:ext>
            </a:extLst>
          </p:cNvPr>
          <p:cNvSpPr>
            <a:spLocks noGrp="1"/>
          </p:cNvSpPr>
          <p:nvPr>
            <p:ph type="body" sz="quarter" idx="11" hasCustomPrompt="1"/>
          </p:nvPr>
        </p:nvSpPr>
        <p:spPr>
          <a:xfrm>
            <a:off x="1079487" y="1162839"/>
            <a:ext cx="10033022" cy="390571"/>
          </a:xfrm>
          <a:prstGeom prst="rect">
            <a:avLst/>
          </a:prstGeom>
        </p:spPr>
        <p:txBody>
          <a:bodyPr lIns="0" tIns="0" rIns="0" bIns="0" anchor="ctr">
            <a:normAutofit/>
          </a:bodyPr>
          <a:lstStyle>
            <a:lvl1pPr marL="0" indent="0" algn="ctr">
              <a:lnSpc>
                <a:spcPct val="100000"/>
              </a:lnSpc>
              <a:spcBef>
                <a:spcPts val="0"/>
              </a:spcBef>
              <a:buNone/>
              <a:defRPr sz="2400" b="1">
                <a:solidFill>
                  <a:schemeClr val="tx2"/>
                </a:solidFill>
              </a:defRPr>
            </a:lvl1pPr>
          </a:lstStyle>
          <a:p>
            <a:pPr lvl="0"/>
            <a:r>
              <a:rPr lang="en-GB" dirty="0"/>
              <a:t>Agenda</a:t>
            </a:r>
          </a:p>
        </p:txBody>
      </p:sp>
      <p:sp>
        <p:nvSpPr>
          <p:cNvPr id="38" name="Text Placeholder 2">
            <a:extLst>
              <a:ext uri="{FF2B5EF4-FFF2-40B4-BE49-F238E27FC236}">
                <a16:creationId xmlns:a16="http://schemas.microsoft.com/office/drawing/2014/main" id="{90DFBD8B-1D45-FF48-9495-BCB34AA12093}"/>
              </a:ext>
            </a:extLst>
          </p:cNvPr>
          <p:cNvSpPr>
            <a:spLocks noGrp="1"/>
          </p:cNvSpPr>
          <p:nvPr>
            <p:ph type="body" sz="quarter" idx="12" hasCustomPrompt="1"/>
          </p:nvPr>
        </p:nvSpPr>
        <p:spPr>
          <a:xfrm>
            <a:off x="1079465" y="1578226"/>
            <a:ext cx="10033000" cy="331556"/>
          </a:xfrm>
          <a:prstGeom prst="rect">
            <a:avLst/>
          </a:prstGeom>
        </p:spPr>
        <p:txBody>
          <a:bodyPr anchor="ctr">
            <a:normAutofit/>
          </a:bodyPr>
          <a:lstStyle>
            <a:lvl1pPr marL="0" indent="0" algn="ctr">
              <a:lnSpc>
                <a:spcPct val="100000"/>
              </a:lnSpc>
              <a:buNone/>
              <a:defRPr sz="1400"/>
            </a:lvl1pPr>
          </a:lstStyle>
          <a:p>
            <a:pPr lvl="0"/>
            <a:r>
              <a:rPr lang="en-GB" dirty="0"/>
              <a:t>Insert sub-heading here</a:t>
            </a:r>
          </a:p>
        </p:txBody>
      </p:sp>
      <p:pic>
        <p:nvPicPr>
          <p:cNvPr id="39" name="Picture 38" descr="Shape&#10;&#10;Description automatically generated">
            <a:extLst>
              <a:ext uri="{FF2B5EF4-FFF2-40B4-BE49-F238E27FC236}">
                <a16:creationId xmlns:a16="http://schemas.microsoft.com/office/drawing/2014/main" id="{32A1A179-22B4-F2D3-68F1-3FA8EF2A8E1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10561309" y="5746267"/>
            <a:ext cx="769353" cy="1196771"/>
          </a:xfrm>
          <a:prstGeom prst="rect">
            <a:avLst/>
          </a:prstGeom>
        </p:spPr>
      </p:pic>
      <p:pic>
        <p:nvPicPr>
          <p:cNvPr id="40" name="Graphic 39">
            <a:extLst>
              <a:ext uri="{FF2B5EF4-FFF2-40B4-BE49-F238E27FC236}">
                <a16:creationId xmlns:a16="http://schemas.microsoft.com/office/drawing/2014/main" id="{644E144A-4F1D-2DF4-B3FE-A94A623EF86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21481" y="6244108"/>
            <a:ext cx="144000" cy="144000"/>
          </a:xfrm>
          <a:prstGeom prst="rect">
            <a:avLst/>
          </a:prstGeom>
        </p:spPr>
      </p:pic>
      <p:sp>
        <p:nvSpPr>
          <p:cNvPr id="41" name="TextBox 40">
            <a:hlinkClick r:id="rId11"/>
            <a:extLst>
              <a:ext uri="{FF2B5EF4-FFF2-40B4-BE49-F238E27FC236}">
                <a16:creationId xmlns:a16="http://schemas.microsoft.com/office/drawing/2014/main" id="{0F57D0AC-3F34-7A45-612D-98D6BC15354F}"/>
              </a:ext>
            </a:extLst>
          </p:cNvPr>
          <p:cNvSpPr txBox="1"/>
          <p:nvPr userDrawn="1"/>
        </p:nvSpPr>
        <p:spPr>
          <a:xfrm>
            <a:off x="9448800" y="6215533"/>
            <a:ext cx="805347" cy="215444"/>
          </a:xfrm>
          <a:prstGeom prst="rect">
            <a:avLst/>
          </a:prstGeom>
          <a:noFill/>
        </p:spPr>
        <p:txBody>
          <a:bodyPr wrap="square" lIns="0" rIns="0" rtlCol="0">
            <a:spAutoFit/>
          </a:bodyPr>
          <a:lstStyle/>
          <a:p>
            <a:pPr algn="r">
              <a:lnSpc>
                <a:spcPct val="80000"/>
              </a:lnSpc>
            </a:pPr>
            <a:r>
              <a:rPr lang="en-US" sz="1000" b="0" dirty="0">
                <a:solidFill>
                  <a:schemeClr val="tx2"/>
                </a:solidFill>
                <a:latin typeface="+mj-lt"/>
                <a:ea typeface="Montserrat SemiBold" charset="0"/>
                <a:cs typeface="Montserrat SemiBold" charset="0"/>
              </a:rPr>
              <a:t>www.linx.net</a:t>
            </a:r>
          </a:p>
        </p:txBody>
      </p:sp>
    </p:spTree>
    <p:extLst>
      <p:ext uri="{BB962C8B-B14F-4D97-AF65-F5344CB8AC3E}">
        <p14:creationId xmlns:p14="http://schemas.microsoft.com/office/powerpoint/2010/main" val="30036275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_2">
    <p:spTree>
      <p:nvGrpSpPr>
        <p:cNvPr id="1" name=""/>
        <p:cNvGrpSpPr/>
        <p:nvPr/>
      </p:nvGrpSpPr>
      <p:grpSpPr>
        <a:xfrm>
          <a:off x="0" y="0"/>
          <a:ext cx="0" cy="0"/>
          <a:chOff x="0" y="0"/>
          <a:chExt cx="0" cy="0"/>
        </a:xfrm>
      </p:grpSpPr>
      <p:sp>
        <p:nvSpPr>
          <p:cNvPr id="8" name="Picture Placeholder 4"/>
          <p:cNvSpPr>
            <a:spLocks noGrp="1"/>
          </p:cNvSpPr>
          <p:nvPr>
            <p:ph type="pic" sz="quarter" idx="10" hasCustomPrompt="1"/>
          </p:nvPr>
        </p:nvSpPr>
        <p:spPr>
          <a:xfrm>
            <a:off x="1353489" y="1759890"/>
            <a:ext cx="1719620" cy="1295400"/>
          </a:xfrm>
          <a:prstGeom prst="rect">
            <a:avLst/>
          </a:prstGeom>
          <a:noFill/>
        </p:spPr>
        <p:txBody>
          <a:bodyPr anchor="ctr"/>
          <a:lstStyle>
            <a:lvl1pPr marL="0" indent="0" algn="ctr">
              <a:lnSpc>
                <a:spcPct val="100000"/>
              </a:lnSpc>
              <a:buNone/>
              <a:defRPr sz="1000"/>
            </a:lvl1pPr>
          </a:lstStyle>
          <a:p>
            <a:r>
              <a:rPr lang="en-US"/>
              <a:t>Drag and Drop image</a:t>
            </a:r>
          </a:p>
        </p:txBody>
      </p:sp>
      <p:sp>
        <p:nvSpPr>
          <p:cNvPr id="12" name="Picture Placeholder 4">
            <a:extLst>
              <a:ext uri="{FF2B5EF4-FFF2-40B4-BE49-F238E27FC236}">
                <a16:creationId xmlns:a16="http://schemas.microsoft.com/office/drawing/2014/main" id="{200EEA69-16F2-6E4B-B482-8FFAF6BA11A4}"/>
              </a:ext>
            </a:extLst>
          </p:cNvPr>
          <p:cNvSpPr>
            <a:spLocks noGrp="1"/>
          </p:cNvSpPr>
          <p:nvPr>
            <p:ph type="pic" sz="quarter" idx="11" hasCustomPrompt="1"/>
          </p:nvPr>
        </p:nvSpPr>
        <p:spPr>
          <a:xfrm>
            <a:off x="3950913" y="1759890"/>
            <a:ext cx="1719621" cy="1295400"/>
          </a:xfrm>
          <a:prstGeom prst="rect">
            <a:avLst/>
          </a:prstGeom>
          <a:noFill/>
        </p:spPr>
        <p:txBody>
          <a:bodyPr anchor="ctr"/>
          <a:lstStyle>
            <a:lvl1pPr marL="0" indent="0" algn="ctr">
              <a:lnSpc>
                <a:spcPct val="100000"/>
              </a:lnSpc>
              <a:buNone/>
              <a:defRPr sz="1000"/>
            </a:lvl1pPr>
          </a:lstStyle>
          <a:p>
            <a:r>
              <a:rPr lang="en-US"/>
              <a:t>Drag and Drop image</a:t>
            </a:r>
          </a:p>
        </p:txBody>
      </p:sp>
      <p:sp>
        <p:nvSpPr>
          <p:cNvPr id="13" name="Picture Placeholder 4">
            <a:extLst>
              <a:ext uri="{FF2B5EF4-FFF2-40B4-BE49-F238E27FC236}">
                <a16:creationId xmlns:a16="http://schemas.microsoft.com/office/drawing/2014/main" id="{8116E709-724A-794C-BF72-DCBA14FB47D8}"/>
              </a:ext>
            </a:extLst>
          </p:cNvPr>
          <p:cNvSpPr>
            <a:spLocks noGrp="1"/>
          </p:cNvSpPr>
          <p:nvPr>
            <p:ph type="pic" sz="quarter" idx="12" hasCustomPrompt="1"/>
          </p:nvPr>
        </p:nvSpPr>
        <p:spPr>
          <a:xfrm>
            <a:off x="6573199" y="1759890"/>
            <a:ext cx="1719622" cy="1295400"/>
          </a:xfrm>
          <a:prstGeom prst="rect">
            <a:avLst/>
          </a:prstGeom>
          <a:noFill/>
        </p:spPr>
        <p:txBody>
          <a:bodyPr anchor="ctr"/>
          <a:lstStyle>
            <a:lvl1pPr marL="0" indent="0" algn="ctr">
              <a:lnSpc>
                <a:spcPct val="100000"/>
              </a:lnSpc>
              <a:buNone/>
              <a:defRPr sz="1000"/>
            </a:lvl1pPr>
          </a:lstStyle>
          <a:p>
            <a:r>
              <a:rPr lang="en-US"/>
              <a:t>Drag and Drop image</a:t>
            </a:r>
          </a:p>
        </p:txBody>
      </p:sp>
      <p:sp>
        <p:nvSpPr>
          <p:cNvPr id="14" name="Picture Placeholder 4">
            <a:extLst>
              <a:ext uri="{FF2B5EF4-FFF2-40B4-BE49-F238E27FC236}">
                <a16:creationId xmlns:a16="http://schemas.microsoft.com/office/drawing/2014/main" id="{74E341B0-5ED2-8A4E-B717-81AC4558324D}"/>
              </a:ext>
            </a:extLst>
          </p:cNvPr>
          <p:cNvSpPr>
            <a:spLocks noGrp="1"/>
          </p:cNvSpPr>
          <p:nvPr>
            <p:ph type="pic" sz="quarter" idx="13" hasCustomPrompt="1"/>
          </p:nvPr>
        </p:nvSpPr>
        <p:spPr>
          <a:xfrm>
            <a:off x="9166897" y="1750365"/>
            <a:ext cx="1715329" cy="1295400"/>
          </a:xfrm>
          <a:prstGeom prst="rect">
            <a:avLst/>
          </a:prstGeom>
          <a:noFill/>
        </p:spPr>
        <p:txBody>
          <a:bodyPr anchor="ctr"/>
          <a:lstStyle>
            <a:lvl1pPr marL="0" indent="0" algn="ctr">
              <a:lnSpc>
                <a:spcPct val="100000"/>
              </a:lnSpc>
              <a:buNone/>
              <a:defRPr sz="1000"/>
            </a:lvl1pPr>
          </a:lstStyle>
          <a:p>
            <a:r>
              <a:rPr lang="en-US"/>
              <a:t>Drag and Drop image</a:t>
            </a:r>
          </a:p>
        </p:txBody>
      </p:sp>
      <p:pic>
        <p:nvPicPr>
          <p:cNvPr id="20" name="Graphic 19">
            <a:extLst>
              <a:ext uri="{FF2B5EF4-FFF2-40B4-BE49-F238E27FC236}">
                <a16:creationId xmlns:a16="http://schemas.microsoft.com/office/drawing/2014/main" id="{917A52FC-5A5E-8141-BD30-AA110265FB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477077"/>
            <a:ext cx="915228" cy="354282"/>
          </a:xfrm>
          <a:prstGeom prst="rect">
            <a:avLst/>
          </a:prstGeom>
        </p:spPr>
      </p:pic>
      <p:pic>
        <p:nvPicPr>
          <p:cNvPr id="21" name="Graphic 20">
            <a:extLst>
              <a:ext uri="{FF2B5EF4-FFF2-40B4-BE49-F238E27FC236}">
                <a16:creationId xmlns:a16="http://schemas.microsoft.com/office/drawing/2014/main" id="{3B193426-248E-394A-A877-627224DE32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22" name="TextBox 21">
            <a:extLst>
              <a:ext uri="{FF2B5EF4-FFF2-40B4-BE49-F238E27FC236}">
                <a16:creationId xmlns:a16="http://schemas.microsoft.com/office/drawing/2014/main" id="{7B32527C-2C01-8D43-9D52-3274E569A4CD}"/>
              </a:ext>
            </a:extLst>
          </p:cNvPr>
          <p:cNvSpPr txBox="1"/>
          <p:nvPr/>
        </p:nvSpPr>
        <p:spPr>
          <a:xfrm>
            <a:off x="764484" y="6098432"/>
            <a:ext cx="467968" cy="246221"/>
          </a:xfrm>
          <a:prstGeom prst="rect">
            <a:avLst/>
          </a:prstGeom>
          <a:noFill/>
        </p:spPr>
        <p:txBody>
          <a:bodyPr wrap="square" rtlCol="0" anchor="ctr">
            <a:spAutoFit/>
          </a:bodyPr>
          <a:lstStyle/>
          <a:p>
            <a:pPr lvl="0" algn="ctr">
              <a:lnSpc>
                <a:spcPct val="100000"/>
              </a:lnSpc>
            </a:pPr>
            <a:fld id="{477AC99D-27FF-B146-94A2-2C0EAB9E067D}" type="slidenum">
              <a:rPr lang="en-GB" sz="1000" b="1" i="0" smtClean="0">
                <a:solidFill>
                  <a:schemeClr val="bg1"/>
                </a:solidFill>
                <a:latin typeface="Century Gothic" panose="020B0502020202020204" pitchFamily="34" charset="0"/>
              </a:rPr>
              <a:pPr lvl="0" algn="ctr">
                <a:lnSpc>
                  <a:spcPct val="100000"/>
                </a:lnSpc>
              </a:pPr>
              <a:t>‹#›</a:t>
            </a:fld>
            <a:endParaRPr lang="en-GB" sz="1000" b="1" i="0">
              <a:solidFill>
                <a:schemeClr val="bg1"/>
              </a:solidFill>
              <a:latin typeface="Century Gothic" panose="020B0502020202020204" pitchFamily="34" charset="0"/>
            </a:endParaRPr>
          </a:p>
        </p:txBody>
      </p:sp>
      <p:grpSp>
        <p:nvGrpSpPr>
          <p:cNvPr id="24" name="Group 23">
            <a:extLst>
              <a:ext uri="{FF2B5EF4-FFF2-40B4-BE49-F238E27FC236}">
                <a16:creationId xmlns:a16="http://schemas.microsoft.com/office/drawing/2014/main" id="{8A549D28-8951-2446-9C5E-813CC331C297}"/>
              </a:ext>
            </a:extLst>
          </p:cNvPr>
          <p:cNvGrpSpPr/>
          <p:nvPr userDrawn="1"/>
        </p:nvGrpSpPr>
        <p:grpSpPr>
          <a:xfrm rot="5400000">
            <a:off x="5560961" y="331836"/>
            <a:ext cx="1070074" cy="406401"/>
            <a:chOff x="3648630" y="1397156"/>
            <a:chExt cx="1070074" cy="406401"/>
          </a:xfrm>
        </p:grpSpPr>
        <p:pic>
          <p:nvPicPr>
            <p:cNvPr id="25" name="Graphic 24">
              <a:extLst>
                <a:ext uri="{FF2B5EF4-FFF2-40B4-BE49-F238E27FC236}">
                  <a16:creationId xmlns:a16="http://schemas.microsoft.com/office/drawing/2014/main" id="{2B4A8E04-EFEB-4349-B90E-A1632F46D8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9603" y="1397156"/>
              <a:ext cx="419101" cy="406401"/>
            </a:xfrm>
            <a:prstGeom prst="rect">
              <a:avLst/>
            </a:prstGeom>
          </p:spPr>
        </p:pic>
        <p:cxnSp>
          <p:nvCxnSpPr>
            <p:cNvPr id="26" name="Straight Connector 25">
              <a:extLst>
                <a:ext uri="{FF2B5EF4-FFF2-40B4-BE49-F238E27FC236}">
                  <a16:creationId xmlns:a16="http://schemas.microsoft.com/office/drawing/2014/main" id="{7161AB9F-465E-D142-8CF9-51AA952682BF}"/>
                </a:ext>
              </a:extLst>
            </p:cNvPr>
            <p:cNvCxnSpPr>
              <a:cxnSpLocks/>
              <a:stCxn id="25" idx="1"/>
            </p:cNvCxnSpPr>
            <p:nvPr/>
          </p:nvCxnSpPr>
          <p:spPr>
            <a:xfrm rot="16200000" flipV="1">
              <a:off x="3974117" y="1274870"/>
              <a:ext cx="0" cy="650973"/>
            </a:xfrm>
            <a:prstGeom prst="line">
              <a:avLst/>
            </a:prstGeom>
          </p:spPr>
          <p:style>
            <a:lnRef idx="1">
              <a:schemeClr val="accent3"/>
            </a:lnRef>
            <a:fillRef idx="0">
              <a:schemeClr val="accent3"/>
            </a:fillRef>
            <a:effectRef idx="0">
              <a:schemeClr val="accent3"/>
            </a:effectRef>
            <a:fontRef idx="minor">
              <a:schemeClr val="tx1"/>
            </a:fontRef>
          </p:style>
        </p:cxnSp>
      </p:grpSp>
      <p:sp>
        <p:nvSpPr>
          <p:cNvPr id="29" name="Text Placeholder 2">
            <a:extLst>
              <a:ext uri="{FF2B5EF4-FFF2-40B4-BE49-F238E27FC236}">
                <a16:creationId xmlns:a16="http://schemas.microsoft.com/office/drawing/2014/main" id="{EF74C16B-5184-4742-814F-331D2F07F170}"/>
              </a:ext>
            </a:extLst>
          </p:cNvPr>
          <p:cNvSpPr>
            <a:spLocks noGrp="1"/>
          </p:cNvSpPr>
          <p:nvPr>
            <p:ph type="body" sz="quarter" idx="19" hasCustomPrompt="1"/>
          </p:nvPr>
        </p:nvSpPr>
        <p:spPr>
          <a:xfrm>
            <a:off x="1357781" y="3114214"/>
            <a:ext cx="1715329" cy="288000"/>
          </a:xfrm>
          <a:prstGeom prst="rect">
            <a:avLst/>
          </a:prstGeom>
        </p:spPr>
        <p:txBody>
          <a:bodyPr anchor="ctr">
            <a:normAutofit/>
          </a:bodyPr>
          <a:lstStyle>
            <a:lvl1pPr marL="0" indent="0" algn="ctr">
              <a:lnSpc>
                <a:spcPct val="100000"/>
              </a:lnSpc>
              <a:buNone/>
              <a:defRPr sz="1200" b="1"/>
            </a:lvl1pPr>
          </a:lstStyle>
          <a:p>
            <a:pPr lvl="0"/>
            <a:r>
              <a:rPr lang="en-GB" dirty="0"/>
              <a:t>Insert name here</a:t>
            </a:r>
          </a:p>
        </p:txBody>
      </p:sp>
      <p:sp>
        <p:nvSpPr>
          <p:cNvPr id="30" name="Text Placeholder 2">
            <a:extLst>
              <a:ext uri="{FF2B5EF4-FFF2-40B4-BE49-F238E27FC236}">
                <a16:creationId xmlns:a16="http://schemas.microsoft.com/office/drawing/2014/main" id="{B486DED8-6547-0A4A-B843-31EB25A4DF54}"/>
              </a:ext>
            </a:extLst>
          </p:cNvPr>
          <p:cNvSpPr>
            <a:spLocks noGrp="1"/>
          </p:cNvSpPr>
          <p:nvPr>
            <p:ph type="body" sz="quarter" idx="20" hasCustomPrompt="1"/>
          </p:nvPr>
        </p:nvSpPr>
        <p:spPr>
          <a:xfrm>
            <a:off x="1357780" y="3448214"/>
            <a:ext cx="1715329" cy="340445"/>
          </a:xfrm>
          <a:prstGeom prst="rect">
            <a:avLst/>
          </a:prstGeom>
        </p:spPr>
        <p:txBody>
          <a:bodyPr anchor="t">
            <a:normAutofit/>
          </a:bodyPr>
          <a:lstStyle>
            <a:lvl1pPr marL="0" indent="0" algn="ctr">
              <a:lnSpc>
                <a:spcPct val="100000"/>
              </a:lnSpc>
              <a:buNone/>
              <a:defRPr sz="1200"/>
            </a:lvl1pPr>
          </a:lstStyle>
          <a:p>
            <a:pPr lvl="0"/>
            <a:r>
              <a:rPr lang="en-GB" dirty="0"/>
              <a:t>Insert job title</a:t>
            </a:r>
          </a:p>
        </p:txBody>
      </p:sp>
      <p:sp>
        <p:nvSpPr>
          <p:cNvPr id="31" name="Text Placeholder 2">
            <a:extLst>
              <a:ext uri="{FF2B5EF4-FFF2-40B4-BE49-F238E27FC236}">
                <a16:creationId xmlns:a16="http://schemas.microsoft.com/office/drawing/2014/main" id="{E2AB2F64-5A3B-A645-9E28-417E5D32016D}"/>
              </a:ext>
            </a:extLst>
          </p:cNvPr>
          <p:cNvSpPr>
            <a:spLocks noGrp="1"/>
          </p:cNvSpPr>
          <p:nvPr>
            <p:ph type="body" sz="quarter" idx="21" hasCustomPrompt="1"/>
          </p:nvPr>
        </p:nvSpPr>
        <p:spPr>
          <a:xfrm>
            <a:off x="3955207" y="3117252"/>
            <a:ext cx="1715329" cy="288000"/>
          </a:xfrm>
          <a:prstGeom prst="rect">
            <a:avLst/>
          </a:prstGeom>
        </p:spPr>
        <p:txBody>
          <a:bodyPr anchor="ctr">
            <a:normAutofit/>
          </a:bodyPr>
          <a:lstStyle>
            <a:lvl1pPr marL="0" indent="0" algn="ctr">
              <a:lnSpc>
                <a:spcPct val="100000"/>
              </a:lnSpc>
              <a:buNone/>
              <a:defRPr sz="1200" b="1"/>
            </a:lvl1pPr>
          </a:lstStyle>
          <a:p>
            <a:pPr lvl="0"/>
            <a:r>
              <a:rPr lang="en-GB" dirty="0"/>
              <a:t>Insert name here</a:t>
            </a:r>
          </a:p>
        </p:txBody>
      </p:sp>
      <p:sp>
        <p:nvSpPr>
          <p:cNvPr id="32" name="Text Placeholder 2">
            <a:extLst>
              <a:ext uri="{FF2B5EF4-FFF2-40B4-BE49-F238E27FC236}">
                <a16:creationId xmlns:a16="http://schemas.microsoft.com/office/drawing/2014/main" id="{EDFC2708-BC67-8B4B-A485-C6F55EBE47C2}"/>
              </a:ext>
            </a:extLst>
          </p:cNvPr>
          <p:cNvSpPr>
            <a:spLocks noGrp="1"/>
          </p:cNvSpPr>
          <p:nvPr>
            <p:ph type="body" sz="quarter" idx="22" hasCustomPrompt="1"/>
          </p:nvPr>
        </p:nvSpPr>
        <p:spPr>
          <a:xfrm>
            <a:off x="3955206" y="3451252"/>
            <a:ext cx="1715329" cy="340445"/>
          </a:xfrm>
          <a:prstGeom prst="rect">
            <a:avLst/>
          </a:prstGeom>
        </p:spPr>
        <p:txBody>
          <a:bodyPr anchor="t">
            <a:normAutofit/>
          </a:bodyPr>
          <a:lstStyle>
            <a:lvl1pPr marL="0" indent="0" algn="ctr">
              <a:lnSpc>
                <a:spcPct val="100000"/>
              </a:lnSpc>
              <a:buNone/>
              <a:defRPr sz="1200"/>
            </a:lvl1pPr>
          </a:lstStyle>
          <a:p>
            <a:pPr lvl="0"/>
            <a:r>
              <a:rPr lang="en-GB" dirty="0"/>
              <a:t>Insert job title</a:t>
            </a:r>
          </a:p>
        </p:txBody>
      </p:sp>
      <p:sp>
        <p:nvSpPr>
          <p:cNvPr id="33" name="Text Placeholder 2">
            <a:extLst>
              <a:ext uri="{FF2B5EF4-FFF2-40B4-BE49-F238E27FC236}">
                <a16:creationId xmlns:a16="http://schemas.microsoft.com/office/drawing/2014/main" id="{D845F257-1286-4943-B17A-759F643A5D15}"/>
              </a:ext>
            </a:extLst>
          </p:cNvPr>
          <p:cNvSpPr>
            <a:spLocks noGrp="1"/>
          </p:cNvSpPr>
          <p:nvPr>
            <p:ph type="body" sz="quarter" idx="23" hasCustomPrompt="1"/>
          </p:nvPr>
        </p:nvSpPr>
        <p:spPr>
          <a:xfrm>
            <a:off x="6577493" y="3114214"/>
            <a:ext cx="1715329" cy="288000"/>
          </a:xfrm>
          <a:prstGeom prst="rect">
            <a:avLst/>
          </a:prstGeom>
        </p:spPr>
        <p:txBody>
          <a:bodyPr anchor="ctr">
            <a:normAutofit/>
          </a:bodyPr>
          <a:lstStyle>
            <a:lvl1pPr marL="0" indent="0" algn="ctr">
              <a:lnSpc>
                <a:spcPct val="100000"/>
              </a:lnSpc>
              <a:buNone/>
              <a:defRPr sz="1200" b="1"/>
            </a:lvl1pPr>
          </a:lstStyle>
          <a:p>
            <a:pPr lvl="0"/>
            <a:r>
              <a:rPr lang="en-GB" dirty="0"/>
              <a:t>Insert name here</a:t>
            </a:r>
          </a:p>
        </p:txBody>
      </p:sp>
      <p:sp>
        <p:nvSpPr>
          <p:cNvPr id="34" name="Text Placeholder 2">
            <a:extLst>
              <a:ext uri="{FF2B5EF4-FFF2-40B4-BE49-F238E27FC236}">
                <a16:creationId xmlns:a16="http://schemas.microsoft.com/office/drawing/2014/main" id="{52CC6E59-C87F-BD4D-91E9-59D1C57B1AD3}"/>
              </a:ext>
            </a:extLst>
          </p:cNvPr>
          <p:cNvSpPr>
            <a:spLocks noGrp="1"/>
          </p:cNvSpPr>
          <p:nvPr>
            <p:ph type="body" sz="quarter" idx="24" hasCustomPrompt="1"/>
          </p:nvPr>
        </p:nvSpPr>
        <p:spPr>
          <a:xfrm>
            <a:off x="6577492" y="3448214"/>
            <a:ext cx="1715329" cy="340445"/>
          </a:xfrm>
          <a:prstGeom prst="rect">
            <a:avLst/>
          </a:prstGeom>
        </p:spPr>
        <p:txBody>
          <a:bodyPr anchor="t">
            <a:normAutofit/>
          </a:bodyPr>
          <a:lstStyle>
            <a:lvl1pPr marL="0" indent="0" algn="ctr">
              <a:lnSpc>
                <a:spcPct val="100000"/>
              </a:lnSpc>
              <a:buNone/>
              <a:defRPr sz="1200"/>
            </a:lvl1pPr>
          </a:lstStyle>
          <a:p>
            <a:pPr lvl="0"/>
            <a:r>
              <a:rPr lang="en-GB" dirty="0"/>
              <a:t>Insert job title</a:t>
            </a:r>
          </a:p>
        </p:txBody>
      </p:sp>
      <p:sp>
        <p:nvSpPr>
          <p:cNvPr id="35" name="Text Placeholder 2">
            <a:extLst>
              <a:ext uri="{FF2B5EF4-FFF2-40B4-BE49-F238E27FC236}">
                <a16:creationId xmlns:a16="http://schemas.microsoft.com/office/drawing/2014/main" id="{9F4EB612-AB17-1F48-B931-0FA642679B50}"/>
              </a:ext>
            </a:extLst>
          </p:cNvPr>
          <p:cNvSpPr>
            <a:spLocks noGrp="1"/>
          </p:cNvSpPr>
          <p:nvPr>
            <p:ph type="body" sz="quarter" idx="25" hasCustomPrompt="1"/>
          </p:nvPr>
        </p:nvSpPr>
        <p:spPr>
          <a:xfrm>
            <a:off x="9166899" y="3114214"/>
            <a:ext cx="1715329" cy="288000"/>
          </a:xfrm>
          <a:prstGeom prst="rect">
            <a:avLst/>
          </a:prstGeom>
        </p:spPr>
        <p:txBody>
          <a:bodyPr anchor="ctr">
            <a:normAutofit/>
          </a:bodyPr>
          <a:lstStyle>
            <a:lvl1pPr marL="0" indent="0" algn="ctr">
              <a:lnSpc>
                <a:spcPct val="100000"/>
              </a:lnSpc>
              <a:buNone/>
              <a:defRPr sz="1200" b="1"/>
            </a:lvl1pPr>
          </a:lstStyle>
          <a:p>
            <a:pPr lvl="0"/>
            <a:r>
              <a:rPr lang="en-GB" dirty="0"/>
              <a:t>Insert name here</a:t>
            </a:r>
          </a:p>
        </p:txBody>
      </p:sp>
      <p:sp>
        <p:nvSpPr>
          <p:cNvPr id="36" name="Text Placeholder 2">
            <a:extLst>
              <a:ext uri="{FF2B5EF4-FFF2-40B4-BE49-F238E27FC236}">
                <a16:creationId xmlns:a16="http://schemas.microsoft.com/office/drawing/2014/main" id="{752DB555-0BEF-0942-85A3-569F132B248C}"/>
              </a:ext>
            </a:extLst>
          </p:cNvPr>
          <p:cNvSpPr>
            <a:spLocks noGrp="1"/>
          </p:cNvSpPr>
          <p:nvPr>
            <p:ph type="body" sz="quarter" idx="26" hasCustomPrompt="1"/>
          </p:nvPr>
        </p:nvSpPr>
        <p:spPr>
          <a:xfrm>
            <a:off x="9166898" y="3448214"/>
            <a:ext cx="1715329" cy="340445"/>
          </a:xfrm>
          <a:prstGeom prst="rect">
            <a:avLst/>
          </a:prstGeom>
        </p:spPr>
        <p:txBody>
          <a:bodyPr anchor="t">
            <a:normAutofit/>
          </a:bodyPr>
          <a:lstStyle>
            <a:lvl1pPr marL="0" indent="0" algn="ctr">
              <a:lnSpc>
                <a:spcPct val="100000"/>
              </a:lnSpc>
              <a:buNone/>
              <a:defRPr sz="1200"/>
            </a:lvl1pPr>
          </a:lstStyle>
          <a:p>
            <a:pPr lvl="0"/>
            <a:r>
              <a:rPr lang="en-GB" dirty="0"/>
              <a:t>Insert job title</a:t>
            </a:r>
          </a:p>
        </p:txBody>
      </p:sp>
      <p:sp>
        <p:nvSpPr>
          <p:cNvPr id="50" name="Text Placeholder 2">
            <a:extLst>
              <a:ext uri="{FF2B5EF4-FFF2-40B4-BE49-F238E27FC236}">
                <a16:creationId xmlns:a16="http://schemas.microsoft.com/office/drawing/2014/main" id="{EC0700C0-DE3B-766E-7D48-19597C35B792}"/>
              </a:ext>
            </a:extLst>
          </p:cNvPr>
          <p:cNvSpPr>
            <a:spLocks noGrp="1"/>
          </p:cNvSpPr>
          <p:nvPr>
            <p:ph type="body" sz="quarter" idx="37" hasCustomPrompt="1"/>
          </p:nvPr>
        </p:nvSpPr>
        <p:spPr>
          <a:xfrm>
            <a:off x="1079487" y="1162839"/>
            <a:ext cx="10033022" cy="390571"/>
          </a:xfrm>
          <a:prstGeom prst="rect">
            <a:avLst/>
          </a:prstGeom>
        </p:spPr>
        <p:txBody>
          <a:bodyPr lIns="0" tIns="0" rIns="0" bIns="0" anchor="ctr">
            <a:normAutofit/>
          </a:bodyPr>
          <a:lstStyle>
            <a:lvl1pPr marL="0" indent="0" algn="ctr">
              <a:lnSpc>
                <a:spcPct val="100000"/>
              </a:lnSpc>
              <a:spcBef>
                <a:spcPts val="0"/>
              </a:spcBef>
              <a:buNone/>
              <a:defRPr sz="2400" b="1">
                <a:solidFill>
                  <a:schemeClr val="tx2"/>
                </a:solidFill>
              </a:defRPr>
            </a:lvl1pPr>
          </a:lstStyle>
          <a:p>
            <a:pPr lvl="0"/>
            <a:r>
              <a:rPr lang="en-GB" dirty="0"/>
              <a:t>Insert title here</a:t>
            </a:r>
          </a:p>
        </p:txBody>
      </p:sp>
      <p:sp>
        <p:nvSpPr>
          <p:cNvPr id="45" name="Picture Placeholder 4">
            <a:extLst>
              <a:ext uri="{FF2B5EF4-FFF2-40B4-BE49-F238E27FC236}">
                <a16:creationId xmlns:a16="http://schemas.microsoft.com/office/drawing/2014/main" id="{BC7D56A2-56EE-0550-3B4D-5829562DE9A1}"/>
              </a:ext>
            </a:extLst>
          </p:cNvPr>
          <p:cNvSpPr>
            <a:spLocks noGrp="1"/>
          </p:cNvSpPr>
          <p:nvPr>
            <p:ph type="pic" sz="quarter" idx="38" hasCustomPrompt="1"/>
          </p:nvPr>
        </p:nvSpPr>
        <p:spPr>
          <a:xfrm>
            <a:off x="1353487" y="3900594"/>
            <a:ext cx="1719620" cy="1295400"/>
          </a:xfrm>
          <a:prstGeom prst="rect">
            <a:avLst/>
          </a:prstGeom>
          <a:noFill/>
        </p:spPr>
        <p:txBody>
          <a:bodyPr anchor="ctr"/>
          <a:lstStyle>
            <a:lvl1pPr marL="0" indent="0" algn="ctr">
              <a:lnSpc>
                <a:spcPct val="100000"/>
              </a:lnSpc>
              <a:buNone/>
              <a:defRPr sz="1000"/>
            </a:lvl1pPr>
          </a:lstStyle>
          <a:p>
            <a:r>
              <a:rPr lang="en-US"/>
              <a:t>Drag and Drop image</a:t>
            </a:r>
          </a:p>
        </p:txBody>
      </p:sp>
      <p:sp>
        <p:nvSpPr>
          <p:cNvPr id="47" name="Picture Placeholder 4">
            <a:extLst>
              <a:ext uri="{FF2B5EF4-FFF2-40B4-BE49-F238E27FC236}">
                <a16:creationId xmlns:a16="http://schemas.microsoft.com/office/drawing/2014/main" id="{F91396E8-2470-5A9F-C8E5-91EF4629DF6B}"/>
              </a:ext>
            </a:extLst>
          </p:cNvPr>
          <p:cNvSpPr>
            <a:spLocks noGrp="1"/>
          </p:cNvSpPr>
          <p:nvPr>
            <p:ph type="pic" sz="quarter" idx="39" hasCustomPrompt="1"/>
          </p:nvPr>
        </p:nvSpPr>
        <p:spPr>
          <a:xfrm>
            <a:off x="3950911" y="3900594"/>
            <a:ext cx="1719621" cy="1295400"/>
          </a:xfrm>
          <a:prstGeom prst="rect">
            <a:avLst/>
          </a:prstGeom>
          <a:noFill/>
        </p:spPr>
        <p:txBody>
          <a:bodyPr anchor="ctr"/>
          <a:lstStyle>
            <a:lvl1pPr marL="0" indent="0" algn="ctr">
              <a:lnSpc>
                <a:spcPct val="100000"/>
              </a:lnSpc>
              <a:buNone/>
              <a:defRPr sz="1000"/>
            </a:lvl1pPr>
          </a:lstStyle>
          <a:p>
            <a:r>
              <a:rPr lang="en-US"/>
              <a:t>Drag and Drop image</a:t>
            </a:r>
          </a:p>
        </p:txBody>
      </p:sp>
      <p:sp>
        <p:nvSpPr>
          <p:cNvPr id="48" name="Picture Placeholder 4">
            <a:extLst>
              <a:ext uri="{FF2B5EF4-FFF2-40B4-BE49-F238E27FC236}">
                <a16:creationId xmlns:a16="http://schemas.microsoft.com/office/drawing/2014/main" id="{3AFB6CB3-0413-5024-4D88-5035C4D31186}"/>
              </a:ext>
            </a:extLst>
          </p:cNvPr>
          <p:cNvSpPr>
            <a:spLocks noGrp="1"/>
          </p:cNvSpPr>
          <p:nvPr>
            <p:ph type="pic" sz="quarter" idx="40" hasCustomPrompt="1"/>
          </p:nvPr>
        </p:nvSpPr>
        <p:spPr>
          <a:xfrm>
            <a:off x="6573197" y="3900594"/>
            <a:ext cx="1719622" cy="1295400"/>
          </a:xfrm>
          <a:prstGeom prst="rect">
            <a:avLst/>
          </a:prstGeom>
          <a:noFill/>
        </p:spPr>
        <p:txBody>
          <a:bodyPr anchor="ctr"/>
          <a:lstStyle>
            <a:lvl1pPr marL="0" indent="0" algn="ctr">
              <a:lnSpc>
                <a:spcPct val="100000"/>
              </a:lnSpc>
              <a:buNone/>
              <a:defRPr sz="1000"/>
            </a:lvl1pPr>
          </a:lstStyle>
          <a:p>
            <a:r>
              <a:rPr lang="en-US"/>
              <a:t>Drag and Drop image</a:t>
            </a:r>
          </a:p>
        </p:txBody>
      </p:sp>
      <p:sp>
        <p:nvSpPr>
          <p:cNvPr id="51" name="Picture Placeholder 4">
            <a:extLst>
              <a:ext uri="{FF2B5EF4-FFF2-40B4-BE49-F238E27FC236}">
                <a16:creationId xmlns:a16="http://schemas.microsoft.com/office/drawing/2014/main" id="{E1A45950-DBF5-3205-E433-079D0EC685C3}"/>
              </a:ext>
            </a:extLst>
          </p:cNvPr>
          <p:cNvSpPr>
            <a:spLocks noGrp="1"/>
          </p:cNvSpPr>
          <p:nvPr>
            <p:ph type="pic" sz="quarter" idx="41" hasCustomPrompt="1"/>
          </p:nvPr>
        </p:nvSpPr>
        <p:spPr>
          <a:xfrm>
            <a:off x="9166895" y="3891069"/>
            <a:ext cx="1715329" cy="1295400"/>
          </a:xfrm>
          <a:prstGeom prst="rect">
            <a:avLst/>
          </a:prstGeom>
          <a:noFill/>
        </p:spPr>
        <p:txBody>
          <a:bodyPr anchor="ctr"/>
          <a:lstStyle>
            <a:lvl1pPr marL="0" indent="0" algn="ctr">
              <a:lnSpc>
                <a:spcPct val="100000"/>
              </a:lnSpc>
              <a:buNone/>
              <a:defRPr sz="1000"/>
            </a:lvl1pPr>
          </a:lstStyle>
          <a:p>
            <a:r>
              <a:rPr lang="en-US"/>
              <a:t>Drag and Drop image</a:t>
            </a:r>
          </a:p>
        </p:txBody>
      </p:sp>
      <p:sp>
        <p:nvSpPr>
          <p:cNvPr id="52" name="Text Placeholder 2">
            <a:extLst>
              <a:ext uri="{FF2B5EF4-FFF2-40B4-BE49-F238E27FC236}">
                <a16:creationId xmlns:a16="http://schemas.microsoft.com/office/drawing/2014/main" id="{4844EA28-C90A-0950-BFFE-C86A77534383}"/>
              </a:ext>
            </a:extLst>
          </p:cNvPr>
          <p:cNvSpPr>
            <a:spLocks noGrp="1"/>
          </p:cNvSpPr>
          <p:nvPr>
            <p:ph type="body" sz="quarter" idx="42" hasCustomPrompt="1"/>
          </p:nvPr>
        </p:nvSpPr>
        <p:spPr>
          <a:xfrm>
            <a:off x="1357779" y="5254918"/>
            <a:ext cx="1715329" cy="288000"/>
          </a:xfrm>
          <a:prstGeom prst="rect">
            <a:avLst/>
          </a:prstGeom>
        </p:spPr>
        <p:txBody>
          <a:bodyPr anchor="ctr">
            <a:normAutofit/>
          </a:bodyPr>
          <a:lstStyle>
            <a:lvl1pPr marL="0" indent="0" algn="ctr">
              <a:lnSpc>
                <a:spcPct val="100000"/>
              </a:lnSpc>
              <a:buNone/>
              <a:defRPr sz="1200" b="1"/>
            </a:lvl1pPr>
          </a:lstStyle>
          <a:p>
            <a:pPr lvl="0"/>
            <a:r>
              <a:rPr lang="en-GB" dirty="0"/>
              <a:t>Insert name here</a:t>
            </a:r>
          </a:p>
        </p:txBody>
      </p:sp>
      <p:sp>
        <p:nvSpPr>
          <p:cNvPr id="53" name="Text Placeholder 2">
            <a:extLst>
              <a:ext uri="{FF2B5EF4-FFF2-40B4-BE49-F238E27FC236}">
                <a16:creationId xmlns:a16="http://schemas.microsoft.com/office/drawing/2014/main" id="{1A992447-E2C5-1279-64C1-24F1FD29BB72}"/>
              </a:ext>
            </a:extLst>
          </p:cNvPr>
          <p:cNvSpPr>
            <a:spLocks noGrp="1"/>
          </p:cNvSpPr>
          <p:nvPr>
            <p:ph type="body" sz="quarter" idx="43" hasCustomPrompt="1"/>
          </p:nvPr>
        </p:nvSpPr>
        <p:spPr>
          <a:xfrm>
            <a:off x="1357778" y="5588918"/>
            <a:ext cx="1715329" cy="340445"/>
          </a:xfrm>
          <a:prstGeom prst="rect">
            <a:avLst/>
          </a:prstGeom>
        </p:spPr>
        <p:txBody>
          <a:bodyPr anchor="t">
            <a:normAutofit/>
          </a:bodyPr>
          <a:lstStyle>
            <a:lvl1pPr marL="0" indent="0" algn="ctr">
              <a:lnSpc>
                <a:spcPct val="100000"/>
              </a:lnSpc>
              <a:buNone/>
              <a:defRPr sz="1200"/>
            </a:lvl1pPr>
          </a:lstStyle>
          <a:p>
            <a:pPr lvl="0"/>
            <a:r>
              <a:rPr lang="en-GB" dirty="0"/>
              <a:t>Insert job title</a:t>
            </a:r>
          </a:p>
        </p:txBody>
      </p:sp>
      <p:sp>
        <p:nvSpPr>
          <p:cNvPr id="54" name="Text Placeholder 2">
            <a:extLst>
              <a:ext uri="{FF2B5EF4-FFF2-40B4-BE49-F238E27FC236}">
                <a16:creationId xmlns:a16="http://schemas.microsoft.com/office/drawing/2014/main" id="{F5201D71-B5A7-B56F-1520-97139A1F2B71}"/>
              </a:ext>
            </a:extLst>
          </p:cNvPr>
          <p:cNvSpPr>
            <a:spLocks noGrp="1"/>
          </p:cNvSpPr>
          <p:nvPr>
            <p:ph type="body" sz="quarter" idx="44" hasCustomPrompt="1"/>
          </p:nvPr>
        </p:nvSpPr>
        <p:spPr>
          <a:xfrm>
            <a:off x="3955205" y="5257956"/>
            <a:ext cx="1715329" cy="288000"/>
          </a:xfrm>
          <a:prstGeom prst="rect">
            <a:avLst/>
          </a:prstGeom>
        </p:spPr>
        <p:txBody>
          <a:bodyPr anchor="ctr">
            <a:normAutofit/>
          </a:bodyPr>
          <a:lstStyle>
            <a:lvl1pPr marL="0" indent="0" algn="ctr">
              <a:lnSpc>
                <a:spcPct val="100000"/>
              </a:lnSpc>
              <a:buNone/>
              <a:defRPr sz="1200" b="1"/>
            </a:lvl1pPr>
          </a:lstStyle>
          <a:p>
            <a:pPr lvl="0"/>
            <a:r>
              <a:rPr lang="en-GB" dirty="0"/>
              <a:t>Insert name here</a:t>
            </a:r>
          </a:p>
        </p:txBody>
      </p:sp>
      <p:sp>
        <p:nvSpPr>
          <p:cNvPr id="55" name="Text Placeholder 2">
            <a:extLst>
              <a:ext uri="{FF2B5EF4-FFF2-40B4-BE49-F238E27FC236}">
                <a16:creationId xmlns:a16="http://schemas.microsoft.com/office/drawing/2014/main" id="{0DCA8A38-8BE7-950A-5CCB-BCF8AE5A29D8}"/>
              </a:ext>
            </a:extLst>
          </p:cNvPr>
          <p:cNvSpPr>
            <a:spLocks noGrp="1"/>
          </p:cNvSpPr>
          <p:nvPr>
            <p:ph type="body" sz="quarter" idx="45" hasCustomPrompt="1"/>
          </p:nvPr>
        </p:nvSpPr>
        <p:spPr>
          <a:xfrm>
            <a:off x="3955204" y="5591956"/>
            <a:ext cx="1715329" cy="340445"/>
          </a:xfrm>
          <a:prstGeom prst="rect">
            <a:avLst/>
          </a:prstGeom>
        </p:spPr>
        <p:txBody>
          <a:bodyPr anchor="t">
            <a:normAutofit/>
          </a:bodyPr>
          <a:lstStyle>
            <a:lvl1pPr marL="0" indent="0" algn="ctr">
              <a:lnSpc>
                <a:spcPct val="100000"/>
              </a:lnSpc>
              <a:buNone/>
              <a:defRPr sz="1200"/>
            </a:lvl1pPr>
          </a:lstStyle>
          <a:p>
            <a:pPr lvl="0"/>
            <a:r>
              <a:rPr lang="en-GB" dirty="0"/>
              <a:t>Insert job title</a:t>
            </a:r>
          </a:p>
        </p:txBody>
      </p:sp>
      <p:sp>
        <p:nvSpPr>
          <p:cNvPr id="56" name="Text Placeholder 2">
            <a:extLst>
              <a:ext uri="{FF2B5EF4-FFF2-40B4-BE49-F238E27FC236}">
                <a16:creationId xmlns:a16="http://schemas.microsoft.com/office/drawing/2014/main" id="{A13A3DE8-299D-11E0-FEFC-AF5BC73840BB}"/>
              </a:ext>
            </a:extLst>
          </p:cNvPr>
          <p:cNvSpPr>
            <a:spLocks noGrp="1"/>
          </p:cNvSpPr>
          <p:nvPr>
            <p:ph type="body" sz="quarter" idx="46" hasCustomPrompt="1"/>
          </p:nvPr>
        </p:nvSpPr>
        <p:spPr>
          <a:xfrm>
            <a:off x="6577491" y="5254918"/>
            <a:ext cx="1715329" cy="288000"/>
          </a:xfrm>
          <a:prstGeom prst="rect">
            <a:avLst/>
          </a:prstGeom>
        </p:spPr>
        <p:txBody>
          <a:bodyPr anchor="ctr">
            <a:normAutofit/>
          </a:bodyPr>
          <a:lstStyle>
            <a:lvl1pPr marL="0" indent="0" algn="ctr">
              <a:lnSpc>
                <a:spcPct val="100000"/>
              </a:lnSpc>
              <a:buNone/>
              <a:defRPr sz="1200" b="1"/>
            </a:lvl1pPr>
          </a:lstStyle>
          <a:p>
            <a:pPr lvl="0"/>
            <a:r>
              <a:rPr lang="en-GB" dirty="0"/>
              <a:t>Insert name here</a:t>
            </a:r>
          </a:p>
        </p:txBody>
      </p:sp>
      <p:sp>
        <p:nvSpPr>
          <p:cNvPr id="57" name="Text Placeholder 2">
            <a:extLst>
              <a:ext uri="{FF2B5EF4-FFF2-40B4-BE49-F238E27FC236}">
                <a16:creationId xmlns:a16="http://schemas.microsoft.com/office/drawing/2014/main" id="{4BE83983-F20D-B4D1-9DF1-926E15A7B80B}"/>
              </a:ext>
            </a:extLst>
          </p:cNvPr>
          <p:cNvSpPr>
            <a:spLocks noGrp="1"/>
          </p:cNvSpPr>
          <p:nvPr>
            <p:ph type="body" sz="quarter" idx="47" hasCustomPrompt="1"/>
          </p:nvPr>
        </p:nvSpPr>
        <p:spPr>
          <a:xfrm>
            <a:off x="6577490" y="5588918"/>
            <a:ext cx="1715329" cy="340445"/>
          </a:xfrm>
          <a:prstGeom prst="rect">
            <a:avLst/>
          </a:prstGeom>
        </p:spPr>
        <p:txBody>
          <a:bodyPr anchor="t">
            <a:normAutofit/>
          </a:bodyPr>
          <a:lstStyle>
            <a:lvl1pPr marL="0" indent="0" algn="ctr">
              <a:lnSpc>
                <a:spcPct val="100000"/>
              </a:lnSpc>
              <a:buNone/>
              <a:defRPr sz="1200"/>
            </a:lvl1pPr>
          </a:lstStyle>
          <a:p>
            <a:pPr lvl="0"/>
            <a:r>
              <a:rPr lang="en-GB" dirty="0"/>
              <a:t>Insert job title</a:t>
            </a:r>
          </a:p>
        </p:txBody>
      </p:sp>
      <p:sp>
        <p:nvSpPr>
          <p:cNvPr id="58" name="Text Placeholder 2">
            <a:extLst>
              <a:ext uri="{FF2B5EF4-FFF2-40B4-BE49-F238E27FC236}">
                <a16:creationId xmlns:a16="http://schemas.microsoft.com/office/drawing/2014/main" id="{16A2A882-6B78-967C-055C-39E398281F09}"/>
              </a:ext>
            </a:extLst>
          </p:cNvPr>
          <p:cNvSpPr>
            <a:spLocks noGrp="1"/>
          </p:cNvSpPr>
          <p:nvPr>
            <p:ph type="body" sz="quarter" idx="48" hasCustomPrompt="1"/>
          </p:nvPr>
        </p:nvSpPr>
        <p:spPr>
          <a:xfrm>
            <a:off x="9166897" y="5254918"/>
            <a:ext cx="1715329" cy="288000"/>
          </a:xfrm>
          <a:prstGeom prst="rect">
            <a:avLst/>
          </a:prstGeom>
        </p:spPr>
        <p:txBody>
          <a:bodyPr anchor="ctr">
            <a:normAutofit/>
          </a:bodyPr>
          <a:lstStyle>
            <a:lvl1pPr marL="0" indent="0" algn="ctr">
              <a:lnSpc>
                <a:spcPct val="100000"/>
              </a:lnSpc>
              <a:buNone/>
              <a:defRPr sz="1200" b="1"/>
            </a:lvl1pPr>
          </a:lstStyle>
          <a:p>
            <a:pPr lvl="0"/>
            <a:r>
              <a:rPr lang="en-GB" dirty="0"/>
              <a:t>Insert name here</a:t>
            </a:r>
          </a:p>
        </p:txBody>
      </p:sp>
      <p:sp>
        <p:nvSpPr>
          <p:cNvPr id="59" name="Text Placeholder 2">
            <a:extLst>
              <a:ext uri="{FF2B5EF4-FFF2-40B4-BE49-F238E27FC236}">
                <a16:creationId xmlns:a16="http://schemas.microsoft.com/office/drawing/2014/main" id="{32A6682A-8086-261A-CAA8-4FF6BDB90C8E}"/>
              </a:ext>
            </a:extLst>
          </p:cNvPr>
          <p:cNvSpPr>
            <a:spLocks noGrp="1"/>
          </p:cNvSpPr>
          <p:nvPr>
            <p:ph type="body" sz="quarter" idx="49" hasCustomPrompt="1"/>
          </p:nvPr>
        </p:nvSpPr>
        <p:spPr>
          <a:xfrm>
            <a:off x="9166896" y="5588918"/>
            <a:ext cx="1715329" cy="340445"/>
          </a:xfrm>
          <a:prstGeom prst="rect">
            <a:avLst/>
          </a:prstGeom>
        </p:spPr>
        <p:txBody>
          <a:bodyPr anchor="t">
            <a:normAutofit/>
          </a:bodyPr>
          <a:lstStyle>
            <a:lvl1pPr marL="0" indent="0" algn="ctr">
              <a:lnSpc>
                <a:spcPct val="100000"/>
              </a:lnSpc>
              <a:buNone/>
              <a:defRPr sz="1200"/>
            </a:lvl1pPr>
          </a:lstStyle>
          <a:p>
            <a:pPr lvl="0"/>
            <a:r>
              <a:rPr lang="en-GB" dirty="0"/>
              <a:t>Insert job title</a:t>
            </a:r>
          </a:p>
        </p:txBody>
      </p:sp>
      <p:pic>
        <p:nvPicPr>
          <p:cNvPr id="37" name="Picture 36" descr="Shape&#10;&#10;Description automatically generated">
            <a:extLst>
              <a:ext uri="{FF2B5EF4-FFF2-40B4-BE49-F238E27FC236}">
                <a16:creationId xmlns:a16="http://schemas.microsoft.com/office/drawing/2014/main" id="{3AF2F320-36FE-803D-995B-1669088B369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10561309" y="5746267"/>
            <a:ext cx="769353" cy="1196771"/>
          </a:xfrm>
          <a:prstGeom prst="rect">
            <a:avLst/>
          </a:prstGeom>
        </p:spPr>
      </p:pic>
      <p:pic>
        <p:nvPicPr>
          <p:cNvPr id="38" name="Graphic 37">
            <a:extLst>
              <a:ext uri="{FF2B5EF4-FFF2-40B4-BE49-F238E27FC236}">
                <a16:creationId xmlns:a16="http://schemas.microsoft.com/office/drawing/2014/main" id="{95BFC1A3-771E-3946-6344-62B9EBB343E6}"/>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21481" y="6244108"/>
            <a:ext cx="144000" cy="144000"/>
          </a:xfrm>
          <a:prstGeom prst="rect">
            <a:avLst/>
          </a:prstGeom>
        </p:spPr>
      </p:pic>
      <p:sp>
        <p:nvSpPr>
          <p:cNvPr id="39" name="TextBox 38">
            <a:hlinkClick r:id="rId11"/>
            <a:extLst>
              <a:ext uri="{FF2B5EF4-FFF2-40B4-BE49-F238E27FC236}">
                <a16:creationId xmlns:a16="http://schemas.microsoft.com/office/drawing/2014/main" id="{3FADFC04-274B-D573-85B0-5A49073C3883}"/>
              </a:ext>
            </a:extLst>
          </p:cNvPr>
          <p:cNvSpPr txBox="1"/>
          <p:nvPr userDrawn="1"/>
        </p:nvSpPr>
        <p:spPr>
          <a:xfrm>
            <a:off x="9448800" y="6215533"/>
            <a:ext cx="805347" cy="215444"/>
          </a:xfrm>
          <a:prstGeom prst="rect">
            <a:avLst/>
          </a:prstGeom>
          <a:noFill/>
        </p:spPr>
        <p:txBody>
          <a:bodyPr wrap="square" lIns="0" rIns="0" rtlCol="0">
            <a:spAutoFit/>
          </a:bodyPr>
          <a:lstStyle/>
          <a:p>
            <a:pPr algn="r">
              <a:lnSpc>
                <a:spcPct val="80000"/>
              </a:lnSpc>
            </a:pPr>
            <a:r>
              <a:rPr lang="en-US" sz="1000" b="0" dirty="0">
                <a:solidFill>
                  <a:schemeClr val="tx2"/>
                </a:solidFill>
                <a:latin typeface="+mj-lt"/>
                <a:ea typeface="Montserrat SemiBold" charset="0"/>
                <a:cs typeface="Montserrat SemiBold" charset="0"/>
              </a:rPr>
              <a:t>www.linx.net</a:t>
            </a:r>
          </a:p>
        </p:txBody>
      </p:sp>
    </p:spTree>
    <p:extLst>
      <p:ext uri="{BB962C8B-B14F-4D97-AF65-F5344CB8AC3E}">
        <p14:creationId xmlns:p14="http://schemas.microsoft.com/office/powerpoint/2010/main" val="40527689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martArt Graphic">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DB23D8D-B6A0-A54F-9A08-45242BCABE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477077"/>
            <a:ext cx="915228" cy="354282"/>
          </a:xfrm>
          <a:prstGeom prst="rect">
            <a:avLst/>
          </a:prstGeom>
        </p:spPr>
      </p:pic>
      <p:pic>
        <p:nvPicPr>
          <p:cNvPr id="13" name="Graphic 12">
            <a:extLst>
              <a:ext uri="{FF2B5EF4-FFF2-40B4-BE49-F238E27FC236}">
                <a16:creationId xmlns:a16="http://schemas.microsoft.com/office/drawing/2014/main" id="{85B787B0-F2D6-8741-BB1A-6ADCF8AA027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14" name="TextBox 13">
            <a:extLst>
              <a:ext uri="{FF2B5EF4-FFF2-40B4-BE49-F238E27FC236}">
                <a16:creationId xmlns:a16="http://schemas.microsoft.com/office/drawing/2014/main" id="{CEA83E6B-8D6C-594F-A732-B8BD8E8496EF}"/>
              </a:ext>
            </a:extLst>
          </p:cNvPr>
          <p:cNvSpPr txBox="1"/>
          <p:nvPr userDrawn="1"/>
        </p:nvSpPr>
        <p:spPr>
          <a:xfrm>
            <a:off x="764484" y="6098432"/>
            <a:ext cx="467968" cy="246221"/>
          </a:xfrm>
          <a:prstGeom prst="rect">
            <a:avLst/>
          </a:prstGeom>
          <a:noFill/>
        </p:spPr>
        <p:txBody>
          <a:bodyPr wrap="square" rtlCol="0" anchor="ctr">
            <a:spAutoFit/>
          </a:bodyPr>
          <a:lstStyle/>
          <a:p>
            <a:pPr lvl="0" algn="ctr">
              <a:lnSpc>
                <a:spcPct val="100000"/>
              </a:lnSpc>
            </a:pPr>
            <a:fld id="{477AC99D-27FF-B146-94A2-2C0EAB9E067D}" type="slidenum">
              <a:rPr lang="en-GB" sz="1000" b="1" i="0" smtClean="0">
                <a:solidFill>
                  <a:schemeClr val="bg1"/>
                </a:solidFill>
                <a:latin typeface="Century Gothic" panose="020B0502020202020204" pitchFamily="34" charset="0"/>
              </a:rPr>
              <a:pPr lvl="0" algn="ctr">
                <a:lnSpc>
                  <a:spcPct val="100000"/>
                </a:lnSpc>
              </a:pPr>
              <a:t>‹#›</a:t>
            </a:fld>
            <a:endParaRPr lang="en-GB" sz="1000" b="1" i="0">
              <a:solidFill>
                <a:schemeClr val="bg1"/>
              </a:solidFill>
              <a:latin typeface="Century Gothic" panose="020B0502020202020204" pitchFamily="34" charset="0"/>
            </a:endParaRPr>
          </a:p>
        </p:txBody>
      </p:sp>
      <p:grpSp>
        <p:nvGrpSpPr>
          <p:cNvPr id="16" name="Group 15">
            <a:extLst>
              <a:ext uri="{FF2B5EF4-FFF2-40B4-BE49-F238E27FC236}">
                <a16:creationId xmlns:a16="http://schemas.microsoft.com/office/drawing/2014/main" id="{5746C33D-5C30-3146-90B4-5EFFC95FD04A}"/>
              </a:ext>
            </a:extLst>
          </p:cNvPr>
          <p:cNvGrpSpPr/>
          <p:nvPr userDrawn="1"/>
        </p:nvGrpSpPr>
        <p:grpSpPr>
          <a:xfrm rot="5400000">
            <a:off x="5560961" y="331836"/>
            <a:ext cx="1070074" cy="406401"/>
            <a:chOff x="3648630" y="1397156"/>
            <a:chExt cx="1070074" cy="406401"/>
          </a:xfrm>
        </p:grpSpPr>
        <p:pic>
          <p:nvPicPr>
            <p:cNvPr id="17" name="Graphic 16">
              <a:extLst>
                <a:ext uri="{FF2B5EF4-FFF2-40B4-BE49-F238E27FC236}">
                  <a16:creationId xmlns:a16="http://schemas.microsoft.com/office/drawing/2014/main" id="{E6F0E97D-15F0-E249-BA2E-1FA6D3ECF6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9603" y="1397156"/>
              <a:ext cx="419101" cy="406401"/>
            </a:xfrm>
            <a:prstGeom prst="rect">
              <a:avLst/>
            </a:prstGeom>
          </p:spPr>
        </p:pic>
        <p:cxnSp>
          <p:nvCxnSpPr>
            <p:cNvPr id="18" name="Straight Connector 17">
              <a:extLst>
                <a:ext uri="{FF2B5EF4-FFF2-40B4-BE49-F238E27FC236}">
                  <a16:creationId xmlns:a16="http://schemas.microsoft.com/office/drawing/2014/main" id="{2C3D27E4-A71E-4A4E-8B0A-BE190A598658}"/>
                </a:ext>
              </a:extLst>
            </p:cNvPr>
            <p:cNvCxnSpPr>
              <a:cxnSpLocks/>
              <a:stCxn id="17" idx="1"/>
            </p:cNvCxnSpPr>
            <p:nvPr/>
          </p:nvCxnSpPr>
          <p:spPr>
            <a:xfrm rot="16200000" flipV="1">
              <a:off x="3974117" y="1274870"/>
              <a:ext cx="0" cy="650973"/>
            </a:xfrm>
            <a:prstGeom prst="line">
              <a:avLst/>
            </a:prstGeom>
          </p:spPr>
          <p:style>
            <a:lnRef idx="1">
              <a:schemeClr val="accent3"/>
            </a:lnRef>
            <a:fillRef idx="0">
              <a:schemeClr val="accent3"/>
            </a:fillRef>
            <a:effectRef idx="0">
              <a:schemeClr val="accent3"/>
            </a:effectRef>
            <a:fontRef idx="minor">
              <a:schemeClr val="tx1"/>
            </a:fontRef>
          </p:style>
        </p:cxnSp>
      </p:grpSp>
      <p:sp>
        <p:nvSpPr>
          <p:cNvPr id="75" name="SmartArt Placeholder 74">
            <a:extLst>
              <a:ext uri="{FF2B5EF4-FFF2-40B4-BE49-F238E27FC236}">
                <a16:creationId xmlns:a16="http://schemas.microsoft.com/office/drawing/2014/main" id="{92D54C1B-753C-034C-A51A-D2505DD78D8E}"/>
              </a:ext>
            </a:extLst>
          </p:cNvPr>
          <p:cNvSpPr>
            <a:spLocks noGrp="1"/>
          </p:cNvSpPr>
          <p:nvPr>
            <p:ph type="dgm" sz="quarter" idx="19"/>
          </p:nvPr>
        </p:nvSpPr>
        <p:spPr>
          <a:xfrm>
            <a:off x="1079500" y="2281238"/>
            <a:ext cx="10042525" cy="3503612"/>
          </a:xfrm>
          <a:prstGeom prst="rect">
            <a:avLst/>
          </a:prstGeom>
        </p:spPr>
        <p:txBody>
          <a:bodyPr/>
          <a:lstStyle>
            <a:lvl1pPr>
              <a:buClr>
                <a:schemeClr val="accent1"/>
              </a:buClr>
              <a:defRPr sz="1800"/>
            </a:lvl1pPr>
          </a:lstStyle>
          <a:p>
            <a:r>
              <a:rPr lang="en-GB"/>
              <a:t>Click icon to add SmartArt graphic</a:t>
            </a:r>
          </a:p>
        </p:txBody>
      </p:sp>
      <p:pic>
        <p:nvPicPr>
          <p:cNvPr id="23" name="Picture 22">
            <a:extLst>
              <a:ext uri="{FF2B5EF4-FFF2-40B4-BE49-F238E27FC236}">
                <a16:creationId xmlns:a16="http://schemas.microsoft.com/office/drawing/2014/main" id="{3B4C8472-4063-54B9-5273-58E96EC67091}"/>
              </a:ext>
            </a:extLst>
          </p:cNvPr>
          <p:cNvPicPr>
            <a:picLocks noChangeAspect="1"/>
          </p:cNvPicPr>
          <p:nvPr userDrawn="1"/>
        </p:nvPicPr>
        <p:blipFill>
          <a:blip r:embed="rId8"/>
          <a:stretch>
            <a:fillRect/>
          </a:stretch>
        </p:blipFill>
        <p:spPr>
          <a:xfrm flipV="1">
            <a:off x="5870099" y="2042836"/>
            <a:ext cx="451776" cy="107566"/>
          </a:xfrm>
          <a:prstGeom prst="rect">
            <a:avLst/>
          </a:prstGeom>
        </p:spPr>
      </p:pic>
      <p:sp>
        <p:nvSpPr>
          <p:cNvPr id="24" name="Text Placeholder 2">
            <a:extLst>
              <a:ext uri="{FF2B5EF4-FFF2-40B4-BE49-F238E27FC236}">
                <a16:creationId xmlns:a16="http://schemas.microsoft.com/office/drawing/2014/main" id="{34714AB9-3EF9-2BC8-61CA-B17281CE55D7}"/>
              </a:ext>
            </a:extLst>
          </p:cNvPr>
          <p:cNvSpPr>
            <a:spLocks noGrp="1"/>
          </p:cNvSpPr>
          <p:nvPr>
            <p:ph type="body" sz="quarter" idx="11" hasCustomPrompt="1"/>
          </p:nvPr>
        </p:nvSpPr>
        <p:spPr>
          <a:xfrm>
            <a:off x="1079487" y="1162839"/>
            <a:ext cx="10033022" cy="390571"/>
          </a:xfrm>
          <a:prstGeom prst="rect">
            <a:avLst/>
          </a:prstGeom>
        </p:spPr>
        <p:txBody>
          <a:bodyPr lIns="0" tIns="0" rIns="0" bIns="0" anchor="ctr">
            <a:normAutofit/>
          </a:bodyPr>
          <a:lstStyle>
            <a:lvl1pPr marL="0" indent="0" algn="ctr">
              <a:lnSpc>
                <a:spcPct val="100000"/>
              </a:lnSpc>
              <a:spcBef>
                <a:spcPts val="0"/>
              </a:spcBef>
              <a:buNone/>
              <a:defRPr sz="2400" b="1">
                <a:solidFill>
                  <a:schemeClr val="tx2"/>
                </a:solidFill>
              </a:defRPr>
            </a:lvl1pPr>
          </a:lstStyle>
          <a:p>
            <a:pPr lvl="0"/>
            <a:r>
              <a:rPr lang="en-GB" dirty="0"/>
              <a:t>Insert title here</a:t>
            </a:r>
          </a:p>
        </p:txBody>
      </p:sp>
      <p:sp>
        <p:nvSpPr>
          <p:cNvPr id="25" name="Text Placeholder 2">
            <a:extLst>
              <a:ext uri="{FF2B5EF4-FFF2-40B4-BE49-F238E27FC236}">
                <a16:creationId xmlns:a16="http://schemas.microsoft.com/office/drawing/2014/main" id="{E77B1C42-668D-E3F6-2159-263D2AEF99DC}"/>
              </a:ext>
            </a:extLst>
          </p:cNvPr>
          <p:cNvSpPr>
            <a:spLocks noGrp="1"/>
          </p:cNvSpPr>
          <p:nvPr>
            <p:ph type="body" sz="quarter" idx="12" hasCustomPrompt="1"/>
          </p:nvPr>
        </p:nvSpPr>
        <p:spPr>
          <a:xfrm>
            <a:off x="1079465" y="1578226"/>
            <a:ext cx="10033000" cy="331556"/>
          </a:xfrm>
          <a:prstGeom prst="rect">
            <a:avLst/>
          </a:prstGeom>
        </p:spPr>
        <p:txBody>
          <a:bodyPr anchor="ctr">
            <a:normAutofit/>
          </a:bodyPr>
          <a:lstStyle>
            <a:lvl1pPr marL="0" indent="0" algn="ctr">
              <a:lnSpc>
                <a:spcPct val="100000"/>
              </a:lnSpc>
              <a:buNone/>
              <a:defRPr sz="1400"/>
            </a:lvl1pPr>
          </a:lstStyle>
          <a:p>
            <a:pPr lvl="0"/>
            <a:r>
              <a:rPr lang="en-GB" dirty="0"/>
              <a:t>Insert sub-heading here</a:t>
            </a:r>
          </a:p>
        </p:txBody>
      </p:sp>
      <p:pic>
        <p:nvPicPr>
          <p:cNvPr id="20" name="Picture 19" descr="Shape&#10;&#10;Description automatically generated">
            <a:extLst>
              <a:ext uri="{FF2B5EF4-FFF2-40B4-BE49-F238E27FC236}">
                <a16:creationId xmlns:a16="http://schemas.microsoft.com/office/drawing/2014/main" id="{6BEF25C0-C2C1-529A-E4B8-0B9131B97B7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5400000">
            <a:off x="10561309" y="5746267"/>
            <a:ext cx="769353" cy="1196771"/>
          </a:xfrm>
          <a:prstGeom prst="rect">
            <a:avLst/>
          </a:prstGeom>
        </p:spPr>
      </p:pic>
      <p:pic>
        <p:nvPicPr>
          <p:cNvPr id="21" name="Graphic 20">
            <a:extLst>
              <a:ext uri="{FF2B5EF4-FFF2-40B4-BE49-F238E27FC236}">
                <a16:creationId xmlns:a16="http://schemas.microsoft.com/office/drawing/2014/main" id="{EEBDBA67-8650-16E1-0ED3-35FA2F005686}"/>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21481" y="6244108"/>
            <a:ext cx="144000" cy="144000"/>
          </a:xfrm>
          <a:prstGeom prst="rect">
            <a:avLst/>
          </a:prstGeom>
        </p:spPr>
      </p:pic>
      <p:sp>
        <p:nvSpPr>
          <p:cNvPr id="22" name="TextBox 21">
            <a:hlinkClick r:id="rId12"/>
            <a:extLst>
              <a:ext uri="{FF2B5EF4-FFF2-40B4-BE49-F238E27FC236}">
                <a16:creationId xmlns:a16="http://schemas.microsoft.com/office/drawing/2014/main" id="{28833D74-E5BC-89CF-044E-E64A25722639}"/>
              </a:ext>
            </a:extLst>
          </p:cNvPr>
          <p:cNvSpPr txBox="1"/>
          <p:nvPr userDrawn="1"/>
        </p:nvSpPr>
        <p:spPr>
          <a:xfrm>
            <a:off x="9448800" y="6215533"/>
            <a:ext cx="805347" cy="215444"/>
          </a:xfrm>
          <a:prstGeom prst="rect">
            <a:avLst/>
          </a:prstGeom>
          <a:noFill/>
        </p:spPr>
        <p:txBody>
          <a:bodyPr wrap="square" lIns="0" rIns="0" rtlCol="0">
            <a:spAutoFit/>
          </a:bodyPr>
          <a:lstStyle/>
          <a:p>
            <a:pPr algn="r">
              <a:lnSpc>
                <a:spcPct val="80000"/>
              </a:lnSpc>
            </a:pPr>
            <a:r>
              <a:rPr lang="en-US" sz="1000" b="0" dirty="0">
                <a:solidFill>
                  <a:schemeClr val="tx2"/>
                </a:solidFill>
                <a:latin typeface="+mj-lt"/>
                <a:ea typeface="Montserrat SemiBold" charset="0"/>
                <a:cs typeface="Montserrat SemiBold" charset="0"/>
              </a:rPr>
              <a:t>www.linx.net</a:t>
            </a:r>
          </a:p>
        </p:txBody>
      </p:sp>
    </p:spTree>
    <p:extLst>
      <p:ext uri="{BB962C8B-B14F-4D97-AF65-F5344CB8AC3E}">
        <p14:creationId xmlns:p14="http://schemas.microsoft.com/office/powerpoint/2010/main" val="3673477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_Bullet List 1 Column">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DB23D8D-B6A0-A54F-9A08-45242BCABE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477077"/>
            <a:ext cx="915228" cy="354282"/>
          </a:xfrm>
          <a:prstGeom prst="rect">
            <a:avLst/>
          </a:prstGeom>
        </p:spPr>
      </p:pic>
      <p:pic>
        <p:nvPicPr>
          <p:cNvPr id="13" name="Graphic 12">
            <a:extLst>
              <a:ext uri="{FF2B5EF4-FFF2-40B4-BE49-F238E27FC236}">
                <a16:creationId xmlns:a16="http://schemas.microsoft.com/office/drawing/2014/main" id="{85B787B0-F2D6-8741-BB1A-6ADCF8AA027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14" name="TextBox 13">
            <a:extLst>
              <a:ext uri="{FF2B5EF4-FFF2-40B4-BE49-F238E27FC236}">
                <a16:creationId xmlns:a16="http://schemas.microsoft.com/office/drawing/2014/main" id="{CEA83E6B-8D6C-594F-A732-B8BD8E8496EF}"/>
              </a:ext>
            </a:extLst>
          </p:cNvPr>
          <p:cNvSpPr txBox="1"/>
          <p:nvPr userDrawn="1"/>
        </p:nvSpPr>
        <p:spPr>
          <a:xfrm>
            <a:off x="764484" y="6098432"/>
            <a:ext cx="467968" cy="246221"/>
          </a:xfrm>
          <a:prstGeom prst="rect">
            <a:avLst/>
          </a:prstGeom>
          <a:noFill/>
        </p:spPr>
        <p:txBody>
          <a:bodyPr wrap="square" rtlCol="0" anchor="ctr">
            <a:spAutoFit/>
          </a:bodyPr>
          <a:lstStyle/>
          <a:p>
            <a:pPr lvl="0" algn="ctr">
              <a:lnSpc>
                <a:spcPct val="100000"/>
              </a:lnSpc>
            </a:pPr>
            <a:fld id="{477AC99D-27FF-B146-94A2-2C0EAB9E067D}" type="slidenum">
              <a:rPr lang="en-GB" sz="1000" b="1" i="0" smtClean="0">
                <a:solidFill>
                  <a:schemeClr val="bg1"/>
                </a:solidFill>
                <a:latin typeface="Century Gothic" panose="020B0502020202020204" pitchFamily="34" charset="0"/>
              </a:rPr>
              <a:pPr lvl="0" algn="ctr">
                <a:lnSpc>
                  <a:spcPct val="100000"/>
                </a:lnSpc>
              </a:pPr>
              <a:t>‹#›</a:t>
            </a:fld>
            <a:endParaRPr lang="en-GB" sz="1000" b="1" i="0">
              <a:solidFill>
                <a:schemeClr val="bg1"/>
              </a:solidFill>
              <a:latin typeface="Century Gothic" panose="020B0502020202020204" pitchFamily="34" charset="0"/>
            </a:endParaRPr>
          </a:p>
        </p:txBody>
      </p:sp>
      <p:grpSp>
        <p:nvGrpSpPr>
          <p:cNvPr id="16" name="Group 15">
            <a:extLst>
              <a:ext uri="{FF2B5EF4-FFF2-40B4-BE49-F238E27FC236}">
                <a16:creationId xmlns:a16="http://schemas.microsoft.com/office/drawing/2014/main" id="{5746C33D-5C30-3146-90B4-5EFFC95FD04A}"/>
              </a:ext>
            </a:extLst>
          </p:cNvPr>
          <p:cNvGrpSpPr/>
          <p:nvPr userDrawn="1"/>
        </p:nvGrpSpPr>
        <p:grpSpPr>
          <a:xfrm rot="5400000">
            <a:off x="5560961" y="331836"/>
            <a:ext cx="1070074" cy="406401"/>
            <a:chOff x="3648630" y="1397156"/>
            <a:chExt cx="1070074" cy="406401"/>
          </a:xfrm>
        </p:grpSpPr>
        <p:pic>
          <p:nvPicPr>
            <p:cNvPr id="17" name="Graphic 16">
              <a:extLst>
                <a:ext uri="{FF2B5EF4-FFF2-40B4-BE49-F238E27FC236}">
                  <a16:creationId xmlns:a16="http://schemas.microsoft.com/office/drawing/2014/main" id="{E6F0E97D-15F0-E249-BA2E-1FA6D3ECF6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9603" y="1397156"/>
              <a:ext cx="419101" cy="406401"/>
            </a:xfrm>
            <a:prstGeom prst="rect">
              <a:avLst/>
            </a:prstGeom>
          </p:spPr>
        </p:pic>
        <p:cxnSp>
          <p:nvCxnSpPr>
            <p:cNvPr id="18" name="Straight Connector 17">
              <a:extLst>
                <a:ext uri="{FF2B5EF4-FFF2-40B4-BE49-F238E27FC236}">
                  <a16:creationId xmlns:a16="http://schemas.microsoft.com/office/drawing/2014/main" id="{2C3D27E4-A71E-4A4E-8B0A-BE190A598658}"/>
                </a:ext>
              </a:extLst>
            </p:cNvPr>
            <p:cNvCxnSpPr>
              <a:cxnSpLocks/>
              <a:stCxn id="17" idx="1"/>
            </p:cNvCxnSpPr>
            <p:nvPr/>
          </p:nvCxnSpPr>
          <p:spPr>
            <a:xfrm rot="16200000" flipV="1">
              <a:off x="3974117" y="1274870"/>
              <a:ext cx="0" cy="650973"/>
            </a:xfrm>
            <a:prstGeom prst="line">
              <a:avLst/>
            </a:prstGeom>
          </p:spPr>
          <p:style>
            <a:lnRef idx="1">
              <a:schemeClr val="accent3"/>
            </a:lnRef>
            <a:fillRef idx="0">
              <a:schemeClr val="accent3"/>
            </a:fillRef>
            <a:effectRef idx="0">
              <a:schemeClr val="accent3"/>
            </a:effectRef>
            <a:fontRef idx="minor">
              <a:schemeClr val="tx1"/>
            </a:fontRef>
          </p:style>
        </p:cxnSp>
      </p:grpSp>
      <p:sp>
        <p:nvSpPr>
          <p:cNvPr id="20" name="Text Placeholder 19">
            <a:extLst>
              <a:ext uri="{FF2B5EF4-FFF2-40B4-BE49-F238E27FC236}">
                <a16:creationId xmlns:a16="http://schemas.microsoft.com/office/drawing/2014/main" id="{26B2F612-F48B-E349-BBDF-C6601925420B}"/>
              </a:ext>
            </a:extLst>
          </p:cNvPr>
          <p:cNvSpPr>
            <a:spLocks noGrp="1"/>
          </p:cNvSpPr>
          <p:nvPr>
            <p:ph type="body" sz="quarter" idx="14"/>
          </p:nvPr>
        </p:nvSpPr>
        <p:spPr>
          <a:xfrm>
            <a:off x="1079487" y="2396691"/>
            <a:ext cx="4705296" cy="3298470"/>
          </a:xfrm>
          <a:prstGeom prst="rect">
            <a:avLst/>
          </a:prstGeom>
        </p:spPr>
        <p:txBody>
          <a:bodyPr>
            <a:normAutofit/>
          </a:bodyPr>
          <a:lstStyle>
            <a:lvl1pPr marL="228600" indent="-228600">
              <a:lnSpc>
                <a:spcPct val="100000"/>
              </a:lnSpc>
              <a:buClr>
                <a:schemeClr val="accent1"/>
              </a:buClr>
              <a:buFont typeface="Arial" panose="020B0604020202020204" pitchFamily="34" charset="0"/>
              <a:buChar char="•"/>
              <a:defRPr sz="2000"/>
            </a:lvl1pPr>
            <a:lvl2pPr marL="685800" indent="-228600">
              <a:lnSpc>
                <a:spcPct val="100000"/>
              </a:lnSpc>
              <a:buClr>
                <a:schemeClr val="accent1"/>
              </a:buClr>
              <a:buFont typeface="Arial" panose="020B0604020202020204" pitchFamily="34" charset="0"/>
              <a:buChar char="•"/>
              <a:defRPr sz="1800"/>
            </a:lvl2pPr>
            <a:lvl3pPr marL="1143000" indent="-228600">
              <a:lnSpc>
                <a:spcPct val="100000"/>
              </a:lnSpc>
              <a:buClr>
                <a:schemeClr val="accent1"/>
              </a:buClr>
              <a:buFont typeface="Arial" panose="020B0604020202020204" pitchFamily="34" charset="0"/>
              <a:buChar char="•"/>
              <a:defRPr sz="1800"/>
            </a:lvl3pPr>
            <a:lvl4pPr marL="1600200" indent="-228600">
              <a:lnSpc>
                <a:spcPct val="100000"/>
              </a:lnSpc>
              <a:buClr>
                <a:schemeClr val="accent1"/>
              </a:buClr>
              <a:buFont typeface="Arial" panose="020B0604020202020204" pitchFamily="34" charset="0"/>
              <a:buChar char="•"/>
              <a:defRPr sz="1800"/>
            </a:lvl4pPr>
            <a:lvl5pPr marL="2057400" indent="-228600">
              <a:lnSpc>
                <a:spcPct val="100000"/>
              </a:lnSpc>
              <a:buClr>
                <a:schemeClr val="accent1"/>
              </a:buClr>
              <a:buFont typeface="Arial" panose="020B0604020202020204" pitchFamily="34" charset="0"/>
              <a:buChar cha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Chart Placeholder 4">
            <a:extLst>
              <a:ext uri="{FF2B5EF4-FFF2-40B4-BE49-F238E27FC236}">
                <a16:creationId xmlns:a16="http://schemas.microsoft.com/office/drawing/2014/main" id="{A17AEFF0-12DC-8A47-B23F-67D144A6BD9C}"/>
              </a:ext>
            </a:extLst>
          </p:cNvPr>
          <p:cNvSpPr>
            <a:spLocks noGrp="1"/>
          </p:cNvSpPr>
          <p:nvPr>
            <p:ph type="chart" sz="quarter" idx="20"/>
          </p:nvPr>
        </p:nvSpPr>
        <p:spPr>
          <a:xfrm>
            <a:off x="6223009" y="2396691"/>
            <a:ext cx="4889500" cy="3298825"/>
          </a:xfrm>
          <a:prstGeom prst="rect">
            <a:avLst/>
          </a:prstGeom>
        </p:spPr>
        <p:txBody>
          <a:bodyPr/>
          <a:lstStyle>
            <a:lvl1pPr>
              <a:defRPr sz="1600"/>
            </a:lvl1pPr>
          </a:lstStyle>
          <a:p>
            <a:r>
              <a:rPr lang="en-GB"/>
              <a:t>Click icon to add chart</a:t>
            </a:r>
          </a:p>
        </p:txBody>
      </p:sp>
      <p:pic>
        <p:nvPicPr>
          <p:cNvPr id="24" name="Picture 23">
            <a:extLst>
              <a:ext uri="{FF2B5EF4-FFF2-40B4-BE49-F238E27FC236}">
                <a16:creationId xmlns:a16="http://schemas.microsoft.com/office/drawing/2014/main" id="{B2E4C983-852D-AE58-73FE-17085B0EDF81}"/>
              </a:ext>
            </a:extLst>
          </p:cNvPr>
          <p:cNvPicPr>
            <a:picLocks noChangeAspect="1"/>
          </p:cNvPicPr>
          <p:nvPr userDrawn="1"/>
        </p:nvPicPr>
        <p:blipFill>
          <a:blip r:embed="rId8"/>
          <a:stretch>
            <a:fillRect/>
          </a:stretch>
        </p:blipFill>
        <p:spPr>
          <a:xfrm flipV="1">
            <a:off x="5870099" y="2042836"/>
            <a:ext cx="451776" cy="107566"/>
          </a:xfrm>
          <a:prstGeom prst="rect">
            <a:avLst/>
          </a:prstGeom>
        </p:spPr>
      </p:pic>
      <p:sp>
        <p:nvSpPr>
          <p:cNvPr id="25" name="Text Placeholder 2">
            <a:extLst>
              <a:ext uri="{FF2B5EF4-FFF2-40B4-BE49-F238E27FC236}">
                <a16:creationId xmlns:a16="http://schemas.microsoft.com/office/drawing/2014/main" id="{3935E438-024C-A93B-CF39-3C647965B287}"/>
              </a:ext>
            </a:extLst>
          </p:cNvPr>
          <p:cNvSpPr>
            <a:spLocks noGrp="1"/>
          </p:cNvSpPr>
          <p:nvPr>
            <p:ph type="body" sz="quarter" idx="11" hasCustomPrompt="1"/>
          </p:nvPr>
        </p:nvSpPr>
        <p:spPr>
          <a:xfrm>
            <a:off x="1079487" y="1162839"/>
            <a:ext cx="10033022" cy="390571"/>
          </a:xfrm>
          <a:prstGeom prst="rect">
            <a:avLst/>
          </a:prstGeom>
        </p:spPr>
        <p:txBody>
          <a:bodyPr lIns="0" tIns="0" rIns="0" bIns="0" anchor="ctr">
            <a:normAutofit/>
          </a:bodyPr>
          <a:lstStyle>
            <a:lvl1pPr marL="0" indent="0" algn="ctr">
              <a:lnSpc>
                <a:spcPct val="100000"/>
              </a:lnSpc>
              <a:spcBef>
                <a:spcPts val="0"/>
              </a:spcBef>
              <a:buNone/>
              <a:defRPr sz="2400" b="1">
                <a:solidFill>
                  <a:schemeClr val="tx2"/>
                </a:solidFill>
              </a:defRPr>
            </a:lvl1pPr>
          </a:lstStyle>
          <a:p>
            <a:pPr lvl="0"/>
            <a:r>
              <a:rPr lang="en-GB" dirty="0"/>
              <a:t>Insert title here</a:t>
            </a:r>
          </a:p>
        </p:txBody>
      </p:sp>
      <p:sp>
        <p:nvSpPr>
          <p:cNvPr id="26" name="Text Placeholder 2">
            <a:extLst>
              <a:ext uri="{FF2B5EF4-FFF2-40B4-BE49-F238E27FC236}">
                <a16:creationId xmlns:a16="http://schemas.microsoft.com/office/drawing/2014/main" id="{ABDA198E-ED30-0F77-0AF3-D4485AC92425}"/>
              </a:ext>
            </a:extLst>
          </p:cNvPr>
          <p:cNvSpPr>
            <a:spLocks noGrp="1"/>
          </p:cNvSpPr>
          <p:nvPr>
            <p:ph type="body" sz="quarter" idx="12" hasCustomPrompt="1"/>
          </p:nvPr>
        </p:nvSpPr>
        <p:spPr>
          <a:xfrm>
            <a:off x="1079465" y="1578226"/>
            <a:ext cx="10033000" cy="331556"/>
          </a:xfrm>
          <a:prstGeom prst="rect">
            <a:avLst/>
          </a:prstGeom>
        </p:spPr>
        <p:txBody>
          <a:bodyPr anchor="ctr">
            <a:normAutofit/>
          </a:bodyPr>
          <a:lstStyle>
            <a:lvl1pPr marL="0" indent="0" algn="ctr">
              <a:lnSpc>
                <a:spcPct val="100000"/>
              </a:lnSpc>
              <a:buNone/>
              <a:defRPr sz="1400" b="0"/>
            </a:lvl1pPr>
          </a:lstStyle>
          <a:p>
            <a:pPr lvl="0"/>
            <a:r>
              <a:rPr lang="en-GB" dirty="0"/>
              <a:t>Insert sub-heading here</a:t>
            </a:r>
          </a:p>
        </p:txBody>
      </p:sp>
      <p:pic>
        <p:nvPicPr>
          <p:cNvPr id="15" name="Picture 14" descr="Shape&#10;&#10;Description automatically generated">
            <a:extLst>
              <a:ext uri="{FF2B5EF4-FFF2-40B4-BE49-F238E27FC236}">
                <a16:creationId xmlns:a16="http://schemas.microsoft.com/office/drawing/2014/main" id="{183861FA-93A9-C7B0-4E6A-C2CCCA90FC5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5400000">
            <a:off x="10561309" y="5746267"/>
            <a:ext cx="769353" cy="1196771"/>
          </a:xfrm>
          <a:prstGeom prst="rect">
            <a:avLst/>
          </a:prstGeom>
        </p:spPr>
      </p:pic>
      <p:pic>
        <p:nvPicPr>
          <p:cNvPr id="21" name="Graphic 20">
            <a:extLst>
              <a:ext uri="{FF2B5EF4-FFF2-40B4-BE49-F238E27FC236}">
                <a16:creationId xmlns:a16="http://schemas.microsoft.com/office/drawing/2014/main" id="{63D4EF20-53AE-189D-E5DE-52EE97B12F96}"/>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21481" y="6244108"/>
            <a:ext cx="144000" cy="144000"/>
          </a:xfrm>
          <a:prstGeom prst="rect">
            <a:avLst/>
          </a:prstGeom>
        </p:spPr>
      </p:pic>
      <p:sp>
        <p:nvSpPr>
          <p:cNvPr id="22" name="TextBox 21">
            <a:hlinkClick r:id="rId12"/>
            <a:extLst>
              <a:ext uri="{FF2B5EF4-FFF2-40B4-BE49-F238E27FC236}">
                <a16:creationId xmlns:a16="http://schemas.microsoft.com/office/drawing/2014/main" id="{020DC762-1AEC-8574-E3C7-2573A9C4A001}"/>
              </a:ext>
            </a:extLst>
          </p:cNvPr>
          <p:cNvSpPr txBox="1"/>
          <p:nvPr userDrawn="1"/>
        </p:nvSpPr>
        <p:spPr>
          <a:xfrm>
            <a:off x="9448800" y="6215533"/>
            <a:ext cx="805347" cy="215444"/>
          </a:xfrm>
          <a:prstGeom prst="rect">
            <a:avLst/>
          </a:prstGeom>
          <a:noFill/>
        </p:spPr>
        <p:txBody>
          <a:bodyPr wrap="square" lIns="0" rIns="0" rtlCol="0">
            <a:spAutoFit/>
          </a:bodyPr>
          <a:lstStyle/>
          <a:p>
            <a:pPr algn="r">
              <a:lnSpc>
                <a:spcPct val="80000"/>
              </a:lnSpc>
            </a:pPr>
            <a:r>
              <a:rPr lang="en-US" sz="1000" b="0" dirty="0">
                <a:solidFill>
                  <a:schemeClr val="tx2"/>
                </a:solidFill>
                <a:latin typeface="+mj-lt"/>
                <a:ea typeface="Montserrat SemiBold" charset="0"/>
                <a:cs typeface="Montserrat SemiBold" charset="0"/>
              </a:rPr>
              <a:t>www.linx.net</a:t>
            </a:r>
          </a:p>
        </p:txBody>
      </p:sp>
    </p:spTree>
    <p:extLst>
      <p:ext uri="{BB962C8B-B14F-4D97-AF65-F5344CB8AC3E}">
        <p14:creationId xmlns:p14="http://schemas.microsoft.com/office/powerpoint/2010/main" val="89723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DB23D8D-B6A0-A54F-9A08-45242BCABE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477077"/>
            <a:ext cx="915228" cy="354282"/>
          </a:xfrm>
          <a:prstGeom prst="rect">
            <a:avLst/>
          </a:prstGeom>
        </p:spPr>
      </p:pic>
      <p:pic>
        <p:nvPicPr>
          <p:cNvPr id="13" name="Graphic 12">
            <a:extLst>
              <a:ext uri="{FF2B5EF4-FFF2-40B4-BE49-F238E27FC236}">
                <a16:creationId xmlns:a16="http://schemas.microsoft.com/office/drawing/2014/main" id="{85B787B0-F2D6-8741-BB1A-6ADCF8AA027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14" name="TextBox 13">
            <a:extLst>
              <a:ext uri="{FF2B5EF4-FFF2-40B4-BE49-F238E27FC236}">
                <a16:creationId xmlns:a16="http://schemas.microsoft.com/office/drawing/2014/main" id="{CEA83E6B-8D6C-594F-A732-B8BD8E8496EF}"/>
              </a:ext>
            </a:extLst>
          </p:cNvPr>
          <p:cNvSpPr txBox="1"/>
          <p:nvPr userDrawn="1"/>
        </p:nvSpPr>
        <p:spPr>
          <a:xfrm>
            <a:off x="764484" y="6098432"/>
            <a:ext cx="467968" cy="246221"/>
          </a:xfrm>
          <a:prstGeom prst="rect">
            <a:avLst/>
          </a:prstGeom>
          <a:noFill/>
        </p:spPr>
        <p:txBody>
          <a:bodyPr wrap="square" rtlCol="0" anchor="ctr">
            <a:spAutoFit/>
          </a:bodyPr>
          <a:lstStyle/>
          <a:p>
            <a:pPr lvl="0" algn="ctr">
              <a:lnSpc>
                <a:spcPct val="100000"/>
              </a:lnSpc>
            </a:pPr>
            <a:fld id="{477AC99D-27FF-B146-94A2-2C0EAB9E067D}" type="slidenum">
              <a:rPr lang="en-GB" sz="1000" b="1" i="0" smtClean="0">
                <a:solidFill>
                  <a:schemeClr val="bg1"/>
                </a:solidFill>
                <a:latin typeface="Century Gothic" panose="020B0502020202020204" pitchFamily="34" charset="0"/>
              </a:rPr>
              <a:pPr lvl="0" algn="ctr">
                <a:lnSpc>
                  <a:spcPct val="100000"/>
                </a:lnSpc>
              </a:pPr>
              <a:t>‹#›</a:t>
            </a:fld>
            <a:endParaRPr lang="en-GB" sz="1000" b="1" i="0">
              <a:solidFill>
                <a:schemeClr val="bg1"/>
              </a:solidFill>
              <a:latin typeface="Century Gothic" panose="020B0502020202020204" pitchFamily="34" charset="0"/>
            </a:endParaRPr>
          </a:p>
        </p:txBody>
      </p:sp>
      <p:grpSp>
        <p:nvGrpSpPr>
          <p:cNvPr id="16" name="Group 15">
            <a:extLst>
              <a:ext uri="{FF2B5EF4-FFF2-40B4-BE49-F238E27FC236}">
                <a16:creationId xmlns:a16="http://schemas.microsoft.com/office/drawing/2014/main" id="{5746C33D-5C30-3146-90B4-5EFFC95FD04A}"/>
              </a:ext>
            </a:extLst>
          </p:cNvPr>
          <p:cNvGrpSpPr/>
          <p:nvPr userDrawn="1"/>
        </p:nvGrpSpPr>
        <p:grpSpPr>
          <a:xfrm rot="5400000">
            <a:off x="5560961" y="331836"/>
            <a:ext cx="1070074" cy="406401"/>
            <a:chOff x="3648630" y="1397156"/>
            <a:chExt cx="1070074" cy="406401"/>
          </a:xfrm>
        </p:grpSpPr>
        <p:pic>
          <p:nvPicPr>
            <p:cNvPr id="17" name="Graphic 16">
              <a:extLst>
                <a:ext uri="{FF2B5EF4-FFF2-40B4-BE49-F238E27FC236}">
                  <a16:creationId xmlns:a16="http://schemas.microsoft.com/office/drawing/2014/main" id="{E6F0E97D-15F0-E249-BA2E-1FA6D3ECF6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9603" y="1397156"/>
              <a:ext cx="419101" cy="406401"/>
            </a:xfrm>
            <a:prstGeom prst="rect">
              <a:avLst/>
            </a:prstGeom>
          </p:spPr>
        </p:pic>
        <p:cxnSp>
          <p:nvCxnSpPr>
            <p:cNvPr id="18" name="Straight Connector 17">
              <a:extLst>
                <a:ext uri="{FF2B5EF4-FFF2-40B4-BE49-F238E27FC236}">
                  <a16:creationId xmlns:a16="http://schemas.microsoft.com/office/drawing/2014/main" id="{2C3D27E4-A71E-4A4E-8B0A-BE190A598658}"/>
                </a:ext>
              </a:extLst>
            </p:cNvPr>
            <p:cNvCxnSpPr>
              <a:cxnSpLocks/>
              <a:stCxn id="17" idx="1"/>
            </p:cNvCxnSpPr>
            <p:nvPr/>
          </p:nvCxnSpPr>
          <p:spPr>
            <a:xfrm rot="16200000" flipV="1">
              <a:off x="3974117" y="1274870"/>
              <a:ext cx="0" cy="650973"/>
            </a:xfrm>
            <a:prstGeom prst="line">
              <a:avLst/>
            </a:prstGeom>
          </p:spPr>
          <p:style>
            <a:lnRef idx="1">
              <a:schemeClr val="accent3"/>
            </a:lnRef>
            <a:fillRef idx="0">
              <a:schemeClr val="accent3"/>
            </a:fillRef>
            <a:effectRef idx="0">
              <a:schemeClr val="accent3"/>
            </a:effectRef>
            <a:fontRef idx="minor">
              <a:schemeClr val="tx1"/>
            </a:fontRef>
          </p:style>
        </p:cxnSp>
      </p:grpSp>
      <p:sp>
        <p:nvSpPr>
          <p:cNvPr id="72" name="Table Placeholder 71">
            <a:extLst>
              <a:ext uri="{FF2B5EF4-FFF2-40B4-BE49-F238E27FC236}">
                <a16:creationId xmlns:a16="http://schemas.microsoft.com/office/drawing/2014/main" id="{C6B1A73A-CE41-A344-BAD3-E48F6A5212E7}"/>
              </a:ext>
            </a:extLst>
          </p:cNvPr>
          <p:cNvSpPr>
            <a:spLocks noGrp="1"/>
          </p:cNvSpPr>
          <p:nvPr>
            <p:ph type="tbl" sz="quarter" idx="19"/>
          </p:nvPr>
        </p:nvSpPr>
        <p:spPr>
          <a:xfrm>
            <a:off x="1069940" y="2270729"/>
            <a:ext cx="10042525" cy="3516315"/>
          </a:xfrm>
          <a:prstGeom prst="rect">
            <a:avLst/>
          </a:prstGeom>
        </p:spPr>
        <p:txBody>
          <a:bodyPr/>
          <a:lstStyle>
            <a:lvl1pPr>
              <a:defRPr sz="1600"/>
            </a:lvl1pPr>
          </a:lstStyle>
          <a:p>
            <a:r>
              <a:rPr lang="en-GB"/>
              <a:t>Click icon to add table</a:t>
            </a:r>
          </a:p>
        </p:txBody>
      </p:sp>
      <p:pic>
        <p:nvPicPr>
          <p:cNvPr id="23" name="Picture 22">
            <a:extLst>
              <a:ext uri="{FF2B5EF4-FFF2-40B4-BE49-F238E27FC236}">
                <a16:creationId xmlns:a16="http://schemas.microsoft.com/office/drawing/2014/main" id="{DFE44DC2-F0F7-5CCE-4A20-684EC3E65235}"/>
              </a:ext>
            </a:extLst>
          </p:cNvPr>
          <p:cNvPicPr>
            <a:picLocks noChangeAspect="1"/>
          </p:cNvPicPr>
          <p:nvPr userDrawn="1"/>
        </p:nvPicPr>
        <p:blipFill>
          <a:blip r:embed="rId8"/>
          <a:stretch>
            <a:fillRect/>
          </a:stretch>
        </p:blipFill>
        <p:spPr>
          <a:xfrm flipV="1">
            <a:off x="5870099" y="2042836"/>
            <a:ext cx="451776" cy="107566"/>
          </a:xfrm>
          <a:prstGeom prst="rect">
            <a:avLst/>
          </a:prstGeom>
        </p:spPr>
      </p:pic>
      <p:sp>
        <p:nvSpPr>
          <p:cNvPr id="24" name="Text Placeholder 2">
            <a:extLst>
              <a:ext uri="{FF2B5EF4-FFF2-40B4-BE49-F238E27FC236}">
                <a16:creationId xmlns:a16="http://schemas.microsoft.com/office/drawing/2014/main" id="{32A67BBC-DFEB-8F90-E275-6360C9CFBB05}"/>
              </a:ext>
            </a:extLst>
          </p:cNvPr>
          <p:cNvSpPr>
            <a:spLocks noGrp="1"/>
          </p:cNvSpPr>
          <p:nvPr>
            <p:ph type="body" sz="quarter" idx="11" hasCustomPrompt="1"/>
          </p:nvPr>
        </p:nvSpPr>
        <p:spPr>
          <a:xfrm>
            <a:off x="1079487" y="1162839"/>
            <a:ext cx="10033022" cy="390571"/>
          </a:xfrm>
          <a:prstGeom prst="rect">
            <a:avLst/>
          </a:prstGeom>
        </p:spPr>
        <p:txBody>
          <a:bodyPr lIns="0" tIns="0" rIns="0" bIns="0" anchor="ctr">
            <a:normAutofit/>
          </a:bodyPr>
          <a:lstStyle>
            <a:lvl1pPr marL="0" indent="0" algn="ctr">
              <a:lnSpc>
                <a:spcPct val="100000"/>
              </a:lnSpc>
              <a:spcBef>
                <a:spcPts val="0"/>
              </a:spcBef>
              <a:buNone/>
              <a:defRPr sz="2400" b="1">
                <a:solidFill>
                  <a:schemeClr val="tx2"/>
                </a:solidFill>
              </a:defRPr>
            </a:lvl1pPr>
          </a:lstStyle>
          <a:p>
            <a:pPr lvl="0"/>
            <a:r>
              <a:rPr lang="en-GB" dirty="0"/>
              <a:t>Insert title here</a:t>
            </a:r>
          </a:p>
        </p:txBody>
      </p:sp>
      <p:sp>
        <p:nvSpPr>
          <p:cNvPr id="25" name="Text Placeholder 2">
            <a:extLst>
              <a:ext uri="{FF2B5EF4-FFF2-40B4-BE49-F238E27FC236}">
                <a16:creationId xmlns:a16="http://schemas.microsoft.com/office/drawing/2014/main" id="{11BF510D-5435-0A67-EA94-300F1057BE32}"/>
              </a:ext>
            </a:extLst>
          </p:cNvPr>
          <p:cNvSpPr>
            <a:spLocks noGrp="1"/>
          </p:cNvSpPr>
          <p:nvPr>
            <p:ph type="body" sz="quarter" idx="12" hasCustomPrompt="1"/>
          </p:nvPr>
        </p:nvSpPr>
        <p:spPr>
          <a:xfrm>
            <a:off x="1079465" y="1578226"/>
            <a:ext cx="10033000" cy="331556"/>
          </a:xfrm>
          <a:prstGeom prst="rect">
            <a:avLst/>
          </a:prstGeom>
        </p:spPr>
        <p:txBody>
          <a:bodyPr anchor="ctr">
            <a:normAutofit/>
          </a:bodyPr>
          <a:lstStyle>
            <a:lvl1pPr marL="0" indent="0" algn="ctr">
              <a:lnSpc>
                <a:spcPct val="100000"/>
              </a:lnSpc>
              <a:buNone/>
              <a:defRPr sz="1400"/>
            </a:lvl1pPr>
          </a:lstStyle>
          <a:p>
            <a:pPr lvl="0"/>
            <a:r>
              <a:rPr lang="en-GB" dirty="0"/>
              <a:t>Insert sub-heading here</a:t>
            </a:r>
          </a:p>
        </p:txBody>
      </p:sp>
      <p:pic>
        <p:nvPicPr>
          <p:cNvPr id="20" name="Picture 19" descr="Shape&#10;&#10;Description automatically generated">
            <a:extLst>
              <a:ext uri="{FF2B5EF4-FFF2-40B4-BE49-F238E27FC236}">
                <a16:creationId xmlns:a16="http://schemas.microsoft.com/office/drawing/2014/main" id="{3AAEBE99-FA17-71A0-4EC7-3F03CEBAB76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5400000">
            <a:off x="10561309" y="5746267"/>
            <a:ext cx="769353" cy="1196771"/>
          </a:xfrm>
          <a:prstGeom prst="rect">
            <a:avLst/>
          </a:prstGeom>
        </p:spPr>
      </p:pic>
      <p:pic>
        <p:nvPicPr>
          <p:cNvPr id="21" name="Graphic 20">
            <a:extLst>
              <a:ext uri="{FF2B5EF4-FFF2-40B4-BE49-F238E27FC236}">
                <a16:creationId xmlns:a16="http://schemas.microsoft.com/office/drawing/2014/main" id="{D47E33C5-06D1-A0FC-BD60-2B72BFBF5C8B}"/>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21481" y="6244108"/>
            <a:ext cx="144000" cy="144000"/>
          </a:xfrm>
          <a:prstGeom prst="rect">
            <a:avLst/>
          </a:prstGeom>
        </p:spPr>
      </p:pic>
      <p:sp>
        <p:nvSpPr>
          <p:cNvPr id="22" name="TextBox 21">
            <a:hlinkClick r:id="rId12"/>
            <a:extLst>
              <a:ext uri="{FF2B5EF4-FFF2-40B4-BE49-F238E27FC236}">
                <a16:creationId xmlns:a16="http://schemas.microsoft.com/office/drawing/2014/main" id="{7AEBB286-A804-A18E-68DE-B20C3BE407AD}"/>
              </a:ext>
            </a:extLst>
          </p:cNvPr>
          <p:cNvSpPr txBox="1"/>
          <p:nvPr userDrawn="1"/>
        </p:nvSpPr>
        <p:spPr>
          <a:xfrm>
            <a:off x="9448800" y="6215533"/>
            <a:ext cx="805347" cy="215444"/>
          </a:xfrm>
          <a:prstGeom prst="rect">
            <a:avLst/>
          </a:prstGeom>
          <a:noFill/>
        </p:spPr>
        <p:txBody>
          <a:bodyPr wrap="square" lIns="0" rIns="0" rtlCol="0">
            <a:spAutoFit/>
          </a:bodyPr>
          <a:lstStyle/>
          <a:p>
            <a:pPr algn="r">
              <a:lnSpc>
                <a:spcPct val="80000"/>
              </a:lnSpc>
            </a:pPr>
            <a:r>
              <a:rPr lang="en-US" sz="1000" b="0" dirty="0">
                <a:solidFill>
                  <a:schemeClr val="tx2"/>
                </a:solidFill>
                <a:latin typeface="+mj-lt"/>
                <a:ea typeface="Montserrat SemiBold" charset="0"/>
                <a:cs typeface="Montserrat SemiBold" charset="0"/>
              </a:rPr>
              <a:t>www.linx.net</a:t>
            </a:r>
          </a:p>
        </p:txBody>
      </p:sp>
    </p:spTree>
    <p:extLst>
      <p:ext uri="{BB962C8B-B14F-4D97-AF65-F5344CB8AC3E}">
        <p14:creationId xmlns:p14="http://schemas.microsoft.com/office/powerpoint/2010/main" val="10186019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_Bullet List 1 Column">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DB23D8D-B6A0-A54F-9A08-45242BCABE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477077"/>
            <a:ext cx="915228" cy="354282"/>
          </a:xfrm>
          <a:prstGeom prst="rect">
            <a:avLst/>
          </a:prstGeom>
        </p:spPr>
      </p:pic>
      <p:pic>
        <p:nvPicPr>
          <p:cNvPr id="13" name="Graphic 12">
            <a:extLst>
              <a:ext uri="{FF2B5EF4-FFF2-40B4-BE49-F238E27FC236}">
                <a16:creationId xmlns:a16="http://schemas.microsoft.com/office/drawing/2014/main" id="{85B787B0-F2D6-8741-BB1A-6ADCF8AA027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14" name="TextBox 13">
            <a:extLst>
              <a:ext uri="{FF2B5EF4-FFF2-40B4-BE49-F238E27FC236}">
                <a16:creationId xmlns:a16="http://schemas.microsoft.com/office/drawing/2014/main" id="{CEA83E6B-8D6C-594F-A732-B8BD8E8496EF}"/>
              </a:ext>
            </a:extLst>
          </p:cNvPr>
          <p:cNvSpPr txBox="1"/>
          <p:nvPr userDrawn="1"/>
        </p:nvSpPr>
        <p:spPr>
          <a:xfrm>
            <a:off x="764484" y="6098432"/>
            <a:ext cx="467968" cy="246221"/>
          </a:xfrm>
          <a:prstGeom prst="rect">
            <a:avLst/>
          </a:prstGeom>
          <a:noFill/>
        </p:spPr>
        <p:txBody>
          <a:bodyPr wrap="square" rtlCol="0" anchor="ctr">
            <a:spAutoFit/>
          </a:bodyPr>
          <a:lstStyle/>
          <a:p>
            <a:pPr lvl="0" algn="ctr">
              <a:lnSpc>
                <a:spcPct val="100000"/>
              </a:lnSpc>
            </a:pPr>
            <a:fld id="{477AC99D-27FF-B146-94A2-2C0EAB9E067D}" type="slidenum">
              <a:rPr lang="en-GB" sz="1000" b="1" i="0" smtClean="0">
                <a:solidFill>
                  <a:schemeClr val="bg1"/>
                </a:solidFill>
                <a:latin typeface="Century Gothic" panose="020B0502020202020204" pitchFamily="34" charset="0"/>
              </a:rPr>
              <a:pPr lvl="0" algn="ctr">
                <a:lnSpc>
                  <a:spcPct val="100000"/>
                </a:lnSpc>
              </a:pPr>
              <a:t>‹#›</a:t>
            </a:fld>
            <a:endParaRPr lang="en-GB" sz="1000" b="1" i="0">
              <a:solidFill>
                <a:schemeClr val="bg1"/>
              </a:solidFill>
              <a:latin typeface="Century Gothic" panose="020B0502020202020204" pitchFamily="34" charset="0"/>
            </a:endParaRPr>
          </a:p>
        </p:txBody>
      </p:sp>
      <p:grpSp>
        <p:nvGrpSpPr>
          <p:cNvPr id="16" name="Group 15">
            <a:extLst>
              <a:ext uri="{FF2B5EF4-FFF2-40B4-BE49-F238E27FC236}">
                <a16:creationId xmlns:a16="http://schemas.microsoft.com/office/drawing/2014/main" id="{5746C33D-5C30-3146-90B4-5EFFC95FD04A}"/>
              </a:ext>
            </a:extLst>
          </p:cNvPr>
          <p:cNvGrpSpPr/>
          <p:nvPr userDrawn="1"/>
        </p:nvGrpSpPr>
        <p:grpSpPr>
          <a:xfrm rot="5400000">
            <a:off x="5560961" y="331836"/>
            <a:ext cx="1070074" cy="406401"/>
            <a:chOff x="3648630" y="1397156"/>
            <a:chExt cx="1070074" cy="406401"/>
          </a:xfrm>
        </p:grpSpPr>
        <p:pic>
          <p:nvPicPr>
            <p:cNvPr id="17" name="Graphic 16">
              <a:extLst>
                <a:ext uri="{FF2B5EF4-FFF2-40B4-BE49-F238E27FC236}">
                  <a16:creationId xmlns:a16="http://schemas.microsoft.com/office/drawing/2014/main" id="{E6F0E97D-15F0-E249-BA2E-1FA6D3ECF6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9603" y="1397156"/>
              <a:ext cx="419101" cy="406401"/>
            </a:xfrm>
            <a:prstGeom prst="rect">
              <a:avLst/>
            </a:prstGeom>
          </p:spPr>
        </p:pic>
        <p:cxnSp>
          <p:nvCxnSpPr>
            <p:cNvPr id="18" name="Straight Connector 17">
              <a:extLst>
                <a:ext uri="{FF2B5EF4-FFF2-40B4-BE49-F238E27FC236}">
                  <a16:creationId xmlns:a16="http://schemas.microsoft.com/office/drawing/2014/main" id="{2C3D27E4-A71E-4A4E-8B0A-BE190A598658}"/>
                </a:ext>
              </a:extLst>
            </p:cNvPr>
            <p:cNvCxnSpPr>
              <a:cxnSpLocks/>
              <a:stCxn id="17" idx="1"/>
            </p:cNvCxnSpPr>
            <p:nvPr/>
          </p:nvCxnSpPr>
          <p:spPr>
            <a:xfrm rot="16200000" flipV="1">
              <a:off x="3974117" y="1274870"/>
              <a:ext cx="0" cy="650973"/>
            </a:xfrm>
            <a:prstGeom prst="line">
              <a:avLst/>
            </a:prstGeom>
          </p:spPr>
          <p:style>
            <a:lnRef idx="1">
              <a:schemeClr val="accent3"/>
            </a:lnRef>
            <a:fillRef idx="0">
              <a:schemeClr val="accent3"/>
            </a:fillRef>
            <a:effectRef idx="0">
              <a:schemeClr val="accent3"/>
            </a:effectRef>
            <a:fontRef idx="minor">
              <a:schemeClr val="tx1"/>
            </a:fontRef>
          </p:style>
        </p:cxnSp>
      </p:grpSp>
      <p:sp>
        <p:nvSpPr>
          <p:cNvPr id="72" name="Table Placeholder 71">
            <a:extLst>
              <a:ext uri="{FF2B5EF4-FFF2-40B4-BE49-F238E27FC236}">
                <a16:creationId xmlns:a16="http://schemas.microsoft.com/office/drawing/2014/main" id="{C6B1A73A-CE41-A344-BAD3-E48F6A5212E7}"/>
              </a:ext>
            </a:extLst>
          </p:cNvPr>
          <p:cNvSpPr>
            <a:spLocks noGrp="1"/>
          </p:cNvSpPr>
          <p:nvPr>
            <p:ph type="tbl" sz="quarter" idx="19"/>
          </p:nvPr>
        </p:nvSpPr>
        <p:spPr>
          <a:xfrm>
            <a:off x="6217920" y="2396691"/>
            <a:ext cx="4889266" cy="3298470"/>
          </a:xfrm>
          <a:prstGeom prst="rect">
            <a:avLst/>
          </a:prstGeom>
        </p:spPr>
        <p:txBody>
          <a:bodyPr/>
          <a:lstStyle>
            <a:lvl1pPr>
              <a:defRPr sz="1600"/>
            </a:lvl1pPr>
          </a:lstStyle>
          <a:p>
            <a:r>
              <a:rPr lang="en-GB"/>
              <a:t>Click icon to add table</a:t>
            </a:r>
          </a:p>
        </p:txBody>
      </p:sp>
      <p:sp>
        <p:nvSpPr>
          <p:cNvPr id="20" name="Text Placeholder 19">
            <a:extLst>
              <a:ext uri="{FF2B5EF4-FFF2-40B4-BE49-F238E27FC236}">
                <a16:creationId xmlns:a16="http://schemas.microsoft.com/office/drawing/2014/main" id="{26B2F612-F48B-E349-BBDF-C6601925420B}"/>
              </a:ext>
            </a:extLst>
          </p:cNvPr>
          <p:cNvSpPr>
            <a:spLocks noGrp="1"/>
          </p:cNvSpPr>
          <p:nvPr>
            <p:ph type="body" sz="quarter" idx="14"/>
          </p:nvPr>
        </p:nvSpPr>
        <p:spPr>
          <a:xfrm>
            <a:off x="1079487" y="2396691"/>
            <a:ext cx="4705296" cy="3298470"/>
          </a:xfrm>
          <a:prstGeom prst="rect">
            <a:avLst/>
          </a:prstGeom>
        </p:spPr>
        <p:txBody>
          <a:bodyPr>
            <a:normAutofit/>
          </a:bodyPr>
          <a:lstStyle>
            <a:lvl1pPr marL="228600" indent="-228600">
              <a:lnSpc>
                <a:spcPct val="100000"/>
              </a:lnSpc>
              <a:buClr>
                <a:schemeClr val="accent1"/>
              </a:buClr>
              <a:buFont typeface="Arial" panose="020B0604020202020204" pitchFamily="34" charset="0"/>
              <a:buChar char="•"/>
              <a:defRPr sz="1800"/>
            </a:lvl1pPr>
            <a:lvl2pPr marL="685800" indent="-228600">
              <a:lnSpc>
                <a:spcPct val="100000"/>
              </a:lnSpc>
              <a:buClr>
                <a:schemeClr val="accent1"/>
              </a:buClr>
              <a:buFont typeface="Arial" panose="020B0604020202020204" pitchFamily="34" charset="0"/>
              <a:buChar char="•"/>
              <a:defRPr sz="1600"/>
            </a:lvl2pPr>
            <a:lvl3pPr marL="1143000" indent="-228600">
              <a:lnSpc>
                <a:spcPct val="100000"/>
              </a:lnSpc>
              <a:buClr>
                <a:schemeClr val="accent1"/>
              </a:buClr>
              <a:buFont typeface="Arial" panose="020B0604020202020204" pitchFamily="34" charset="0"/>
              <a:buChar char="•"/>
              <a:defRPr sz="1600"/>
            </a:lvl3pPr>
            <a:lvl4pPr marL="1600200" indent="-228600">
              <a:lnSpc>
                <a:spcPct val="100000"/>
              </a:lnSpc>
              <a:buClr>
                <a:schemeClr val="accent1"/>
              </a:buClr>
              <a:buFont typeface="Arial" panose="020B0604020202020204" pitchFamily="34" charset="0"/>
              <a:buChar char="•"/>
              <a:defRPr sz="1600"/>
            </a:lvl4pPr>
            <a:lvl5pPr marL="2057400" indent="-228600">
              <a:lnSpc>
                <a:spcPct val="100000"/>
              </a:lnSpc>
              <a:buClr>
                <a:schemeClr val="accent1"/>
              </a:buClr>
              <a:buFont typeface="Arial" panose="020B0604020202020204" pitchFamily="34" charset="0"/>
              <a:buChar cha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24" name="Picture 23">
            <a:extLst>
              <a:ext uri="{FF2B5EF4-FFF2-40B4-BE49-F238E27FC236}">
                <a16:creationId xmlns:a16="http://schemas.microsoft.com/office/drawing/2014/main" id="{8F2F59A4-80A7-23F9-8EBE-31ED1C0AEE8F}"/>
              </a:ext>
            </a:extLst>
          </p:cNvPr>
          <p:cNvPicPr>
            <a:picLocks noChangeAspect="1"/>
          </p:cNvPicPr>
          <p:nvPr userDrawn="1"/>
        </p:nvPicPr>
        <p:blipFill>
          <a:blip r:embed="rId8"/>
          <a:stretch>
            <a:fillRect/>
          </a:stretch>
        </p:blipFill>
        <p:spPr>
          <a:xfrm flipV="1">
            <a:off x="5870099" y="2042836"/>
            <a:ext cx="451776" cy="107566"/>
          </a:xfrm>
          <a:prstGeom prst="rect">
            <a:avLst/>
          </a:prstGeom>
        </p:spPr>
      </p:pic>
      <p:sp>
        <p:nvSpPr>
          <p:cNvPr id="25" name="Text Placeholder 2">
            <a:extLst>
              <a:ext uri="{FF2B5EF4-FFF2-40B4-BE49-F238E27FC236}">
                <a16:creationId xmlns:a16="http://schemas.microsoft.com/office/drawing/2014/main" id="{FDEAB44F-C7C2-9879-8F09-0DB657DFFEDE}"/>
              </a:ext>
            </a:extLst>
          </p:cNvPr>
          <p:cNvSpPr>
            <a:spLocks noGrp="1"/>
          </p:cNvSpPr>
          <p:nvPr>
            <p:ph type="body" sz="quarter" idx="11" hasCustomPrompt="1"/>
          </p:nvPr>
        </p:nvSpPr>
        <p:spPr>
          <a:xfrm>
            <a:off x="1079487" y="1162839"/>
            <a:ext cx="10033022" cy="390571"/>
          </a:xfrm>
          <a:prstGeom prst="rect">
            <a:avLst/>
          </a:prstGeom>
        </p:spPr>
        <p:txBody>
          <a:bodyPr lIns="0" tIns="0" rIns="0" bIns="0" anchor="ctr">
            <a:normAutofit/>
          </a:bodyPr>
          <a:lstStyle>
            <a:lvl1pPr marL="0" indent="0" algn="ctr">
              <a:lnSpc>
                <a:spcPct val="100000"/>
              </a:lnSpc>
              <a:spcBef>
                <a:spcPts val="0"/>
              </a:spcBef>
              <a:buNone/>
              <a:defRPr sz="2400" b="1">
                <a:solidFill>
                  <a:schemeClr val="tx2"/>
                </a:solidFill>
              </a:defRPr>
            </a:lvl1pPr>
          </a:lstStyle>
          <a:p>
            <a:pPr lvl="0"/>
            <a:r>
              <a:rPr lang="en-GB" dirty="0"/>
              <a:t>Insert title here</a:t>
            </a:r>
          </a:p>
        </p:txBody>
      </p:sp>
      <p:sp>
        <p:nvSpPr>
          <p:cNvPr id="26" name="Text Placeholder 2">
            <a:extLst>
              <a:ext uri="{FF2B5EF4-FFF2-40B4-BE49-F238E27FC236}">
                <a16:creationId xmlns:a16="http://schemas.microsoft.com/office/drawing/2014/main" id="{6590CD1E-A208-F6AD-6126-78E08CEE956A}"/>
              </a:ext>
            </a:extLst>
          </p:cNvPr>
          <p:cNvSpPr>
            <a:spLocks noGrp="1"/>
          </p:cNvSpPr>
          <p:nvPr>
            <p:ph type="body" sz="quarter" idx="12" hasCustomPrompt="1"/>
          </p:nvPr>
        </p:nvSpPr>
        <p:spPr>
          <a:xfrm>
            <a:off x="1079465" y="1578226"/>
            <a:ext cx="10033000" cy="331556"/>
          </a:xfrm>
          <a:prstGeom prst="rect">
            <a:avLst/>
          </a:prstGeom>
        </p:spPr>
        <p:txBody>
          <a:bodyPr anchor="ctr">
            <a:normAutofit/>
          </a:bodyPr>
          <a:lstStyle>
            <a:lvl1pPr marL="0" indent="0" algn="ctr">
              <a:lnSpc>
                <a:spcPct val="100000"/>
              </a:lnSpc>
              <a:buNone/>
              <a:defRPr sz="1400"/>
            </a:lvl1pPr>
          </a:lstStyle>
          <a:p>
            <a:pPr lvl="0"/>
            <a:r>
              <a:rPr lang="en-GB" dirty="0"/>
              <a:t>Insert sub-heading here</a:t>
            </a:r>
          </a:p>
        </p:txBody>
      </p:sp>
      <p:pic>
        <p:nvPicPr>
          <p:cNvPr id="15" name="Picture 14" descr="Shape&#10;&#10;Description automatically generated">
            <a:extLst>
              <a:ext uri="{FF2B5EF4-FFF2-40B4-BE49-F238E27FC236}">
                <a16:creationId xmlns:a16="http://schemas.microsoft.com/office/drawing/2014/main" id="{A32E77EA-6803-CCB0-D1C0-6E7CBE2F440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5400000">
            <a:off x="10561309" y="5746267"/>
            <a:ext cx="769353" cy="1196771"/>
          </a:xfrm>
          <a:prstGeom prst="rect">
            <a:avLst/>
          </a:prstGeom>
        </p:spPr>
      </p:pic>
      <p:pic>
        <p:nvPicPr>
          <p:cNvPr id="21" name="Graphic 20">
            <a:extLst>
              <a:ext uri="{FF2B5EF4-FFF2-40B4-BE49-F238E27FC236}">
                <a16:creationId xmlns:a16="http://schemas.microsoft.com/office/drawing/2014/main" id="{61BDAD9C-8A28-F854-34B2-EE0B1343389E}"/>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21481" y="6244108"/>
            <a:ext cx="144000" cy="144000"/>
          </a:xfrm>
          <a:prstGeom prst="rect">
            <a:avLst/>
          </a:prstGeom>
        </p:spPr>
      </p:pic>
      <p:sp>
        <p:nvSpPr>
          <p:cNvPr id="22" name="TextBox 21">
            <a:hlinkClick r:id="rId12"/>
            <a:extLst>
              <a:ext uri="{FF2B5EF4-FFF2-40B4-BE49-F238E27FC236}">
                <a16:creationId xmlns:a16="http://schemas.microsoft.com/office/drawing/2014/main" id="{7D436D82-0080-42D9-8875-F304D80A7245}"/>
              </a:ext>
            </a:extLst>
          </p:cNvPr>
          <p:cNvSpPr txBox="1"/>
          <p:nvPr userDrawn="1"/>
        </p:nvSpPr>
        <p:spPr>
          <a:xfrm>
            <a:off x="9448800" y="6215533"/>
            <a:ext cx="805347" cy="215444"/>
          </a:xfrm>
          <a:prstGeom prst="rect">
            <a:avLst/>
          </a:prstGeom>
          <a:noFill/>
        </p:spPr>
        <p:txBody>
          <a:bodyPr wrap="square" lIns="0" rIns="0" rtlCol="0">
            <a:spAutoFit/>
          </a:bodyPr>
          <a:lstStyle/>
          <a:p>
            <a:pPr algn="r">
              <a:lnSpc>
                <a:spcPct val="80000"/>
              </a:lnSpc>
            </a:pPr>
            <a:r>
              <a:rPr lang="en-US" sz="1000" b="0" dirty="0">
                <a:solidFill>
                  <a:schemeClr val="tx2"/>
                </a:solidFill>
                <a:latin typeface="+mj-lt"/>
                <a:ea typeface="Montserrat SemiBold" charset="0"/>
                <a:cs typeface="Montserrat SemiBold" charset="0"/>
              </a:rPr>
              <a:t>www.linx.net</a:t>
            </a:r>
          </a:p>
        </p:txBody>
      </p:sp>
    </p:spTree>
    <p:extLst>
      <p:ext uri="{BB962C8B-B14F-4D97-AF65-F5344CB8AC3E}">
        <p14:creationId xmlns:p14="http://schemas.microsoft.com/office/powerpoint/2010/main" val="36682872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_1">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54DA65F-1426-8348-8A79-B53AB0F487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8" name="Graphic 17">
            <a:extLst>
              <a:ext uri="{FF2B5EF4-FFF2-40B4-BE49-F238E27FC236}">
                <a16:creationId xmlns:a16="http://schemas.microsoft.com/office/drawing/2014/main" id="{6F4441EB-9EDE-CD49-8569-D3E9FF0E239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0052" y="-10226"/>
            <a:ext cx="6891895" cy="6858000"/>
          </a:xfrm>
          <a:prstGeom prst="rect">
            <a:avLst/>
          </a:prstGeom>
        </p:spPr>
      </p:pic>
      <p:pic>
        <p:nvPicPr>
          <p:cNvPr id="8" name="Graphic 7">
            <a:extLst>
              <a:ext uri="{FF2B5EF4-FFF2-40B4-BE49-F238E27FC236}">
                <a16:creationId xmlns:a16="http://schemas.microsoft.com/office/drawing/2014/main" id="{38DD6410-3D54-BB4F-AC09-8F5E2BF6C58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4484" y="477077"/>
            <a:ext cx="915228" cy="354282"/>
          </a:xfrm>
          <a:prstGeom prst="rect">
            <a:avLst/>
          </a:prstGeom>
        </p:spPr>
      </p:pic>
      <p:pic>
        <p:nvPicPr>
          <p:cNvPr id="9" name="Graphic 8">
            <a:extLst>
              <a:ext uri="{FF2B5EF4-FFF2-40B4-BE49-F238E27FC236}">
                <a16:creationId xmlns:a16="http://schemas.microsoft.com/office/drawing/2014/main" id="{FCD6B1D7-995C-FC44-9402-19F624184166}"/>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4484" y="5987559"/>
            <a:ext cx="467968" cy="467968"/>
          </a:xfrm>
          <a:prstGeom prst="rect">
            <a:avLst/>
          </a:prstGeom>
        </p:spPr>
      </p:pic>
      <p:sp>
        <p:nvSpPr>
          <p:cNvPr id="10" name="TextBox 9">
            <a:extLst>
              <a:ext uri="{FF2B5EF4-FFF2-40B4-BE49-F238E27FC236}">
                <a16:creationId xmlns:a16="http://schemas.microsoft.com/office/drawing/2014/main" id="{8C10D9BA-646A-4F4E-8A0E-1F6EEB65500B}"/>
              </a:ext>
            </a:extLst>
          </p:cNvPr>
          <p:cNvSpPr txBox="1"/>
          <p:nvPr userDrawn="1"/>
        </p:nvSpPr>
        <p:spPr>
          <a:xfrm>
            <a:off x="764484" y="6098432"/>
            <a:ext cx="467968" cy="246221"/>
          </a:xfrm>
          <a:prstGeom prst="rect">
            <a:avLst/>
          </a:prstGeom>
          <a:noFill/>
        </p:spPr>
        <p:txBody>
          <a:bodyPr wrap="square" rtlCol="0" anchor="ctr">
            <a:spAutoFit/>
          </a:bodyPr>
          <a:lstStyle/>
          <a:p>
            <a:pPr lvl="0" algn="ctr"/>
            <a:fld id="{477AC99D-27FF-B146-94A2-2C0EAB9E067D}" type="slidenum">
              <a:rPr lang="en-GB" sz="1000" b="1" i="0" smtClean="0">
                <a:solidFill>
                  <a:schemeClr val="bg1"/>
                </a:solidFill>
                <a:latin typeface="Century Gothic" panose="020B0502020202020204" pitchFamily="34" charset="0"/>
              </a:rPr>
              <a:pPr lvl="0" algn="ctr"/>
              <a:t>‹#›</a:t>
            </a:fld>
            <a:endParaRPr lang="en-GB" sz="1000" b="1" i="0">
              <a:solidFill>
                <a:schemeClr val="bg1"/>
              </a:solidFill>
              <a:latin typeface="Century Gothic" panose="020B0502020202020204" pitchFamily="34" charset="0"/>
            </a:endParaRPr>
          </a:p>
        </p:txBody>
      </p:sp>
      <p:pic>
        <p:nvPicPr>
          <p:cNvPr id="2" name="Picture 1">
            <a:extLst>
              <a:ext uri="{FF2B5EF4-FFF2-40B4-BE49-F238E27FC236}">
                <a16:creationId xmlns:a16="http://schemas.microsoft.com/office/drawing/2014/main" id="{396A7E83-8FE5-F84A-B0EF-1006FEDBEAE0}"/>
              </a:ext>
            </a:extLst>
          </p:cNvPr>
          <p:cNvPicPr>
            <a:picLocks noChangeAspect="1"/>
          </p:cNvPicPr>
          <p:nvPr userDrawn="1"/>
        </p:nvPicPr>
        <p:blipFill rotWithShape="1">
          <a:blip r:embed="rId10"/>
          <a:srcRect t="37391"/>
          <a:stretch/>
        </p:blipFill>
        <p:spPr>
          <a:xfrm>
            <a:off x="3213354" y="0"/>
            <a:ext cx="5718985" cy="2368963"/>
          </a:xfrm>
          <a:prstGeom prst="rect">
            <a:avLst/>
          </a:prstGeom>
        </p:spPr>
      </p:pic>
      <p:pic>
        <p:nvPicPr>
          <p:cNvPr id="3" name="Picture 2">
            <a:extLst>
              <a:ext uri="{FF2B5EF4-FFF2-40B4-BE49-F238E27FC236}">
                <a16:creationId xmlns:a16="http://schemas.microsoft.com/office/drawing/2014/main" id="{ED0E68FB-E4F0-D04A-B6D2-939AE8671971}"/>
              </a:ext>
            </a:extLst>
          </p:cNvPr>
          <p:cNvPicPr>
            <a:picLocks noChangeAspect="1"/>
          </p:cNvPicPr>
          <p:nvPr userDrawn="1"/>
        </p:nvPicPr>
        <p:blipFill rotWithShape="1">
          <a:blip r:embed="rId11"/>
          <a:srcRect t="38681"/>
          <a:stretch/>
        </p:blipFill>
        <p:spPr>
          <a:xfrm>
            <a:off x="2882323" y="-1349"/>
            <a:ext cx="6578600" cy="2242790"/>
          </a:xfrm>
          <a:prstGeom prst="rect">
            <a:avLst/>
          </a:prstGeom>
        </p:spPr>
      </p:pic>
      <p:pic>
        <p:nvPicPr>
          <p:cNvPr id="19" name="Picture 18">
            <a:extLst>
              <a:ext uri="{FF2B5EF4-FFF2-40B4-BE49-F238E27FC236}">
                <a16:creationId xmlns:a16="http://schemas.microsoft.com/office/drawing/2014/main" id="{7D9D6C03-F0C2-7247-9952-5809A7FF00A7}"/>
              </a:ext>
            </a:extLst>
          </p:cNvPr>
          <p:cNvPicPr>
            <a:picLocks noChangeAspect="1"/>
          </p:cNvPicPr>
          <p:nvPr userDrawn="1"/>
        </p:nvPicPr>
        <p:blipFill rotWithShape="1">
          <a:blip r:embed="rId12"/>
          <a:srcRect r="28747"/>
          <a:stretch/>
        </p:blipFill>
        <p:spPr>
          <a:xfrm>
            <a:off x="9848081" y="943011"/>
            <a:ext cx="2343920" cy="4971978"/>
          </a:xfrm>
          <a:prstGeom prst="rect">
            <a:avLst/>
          </a:prstGeom>
        </p:spPr>
      </p:pic>
      <p:pic>
        <p:nvPicPr>
          <p:cNvPr id="22" name="Picture 21">
            <a:extLst>
              <a:ext uri="{FF2B5EF4-FFF2-40B4-BE49-F238E27FC236}">
                <a16:creationId xmlns:a16="http://schemas.microsoft.com/office/drawing/2014/main" id="{176C5FBF-3830-4A48-AD69-03791D3D1D9C}"/>
              </a:ext>
            </a:extLst>
          </p:cNvPr>
          <p:cNvPicPr>
            <a:picLocks noChangeAspect="1"/>
          </p:cNvPicPr>
          <p:nvPr userDrawn="1"/>
        </p:nvPicPr>
        <p:blipFill rotWithShape="1">
          <a:blip r:embed="rId13"/>
          <a:srcRect b="27414"/>
          <a:stretch/>
        </p:blipFill>
        <p:spPr>
          <a:xfrm>
            <a:off x="3565470" y="4451088"/>
            <a:ext cx="5014749" cy="2408262"/>
          </a:xfrm>
          <a:prstGeom prst="rect">
            <a:avLst/>
          </a:prstGeom>
        </p:spPr>
      </p:pic>
      <p:pic>
        <p:nvPicPr>
          <p:cNvPr id="20" name="Picture 19">
            <a:extLst>
              <a:ext uri="{FF2B5EF4-FFF2-40B4-BE49-F238E27FC236}">
                <a16:creationId xmlns:a16="http://schemas.microsoft.com/office/drawing/2014/main" id="{F05757C2-6CE7-BF42-99F5-92BAD266773E}"/>
              </a:ext>
            </a:extLst>
          </p:cNvPr>
          <p:cNvPicPr>
            <a:picLocks noChangeAspect="1"/>
          </p:cNvPicPr>
          <p:nvPr userDrawn="1"/>
        </p:nvPicPr>
        <p:blipFill rotWithShape="1">
          <a:blip r:embed="rId11"/>
          <a:srcRect t="38681"/>
          <a:stretch/>
        </p:blipFill>
        <p:spPr>
          <a:xfrm rot="5400000">
            <a:off x="7781305" y="2413929"/>
            <a:ext cx="6578600" cy="2242790"/>
          </a:xfrm>
          <a:prstGeom prst="rect">
            <a:avLst/>
          </a:prstGeom>
        </p:spPr>
      </p:pic>
      <p:pic>
        <p:nvPicPr>
          <p:cNvPr id="21" name="Picture 20">
            <a:extLst>
              <a:ext uri="{FF2B5EF4-FFF2-40B4-BE49-F238E27FC236}">
                <a16:creationId xmlns:a16="http://schemas.microsoft.com/office/drawing/2014/main" id="{1EC7B88D-4DDF-DB45-9A5C-B7B889DFE60A}"/>
              </a:ext>
            </a:extLst>
          </p:cNvPr>
          <p:cNvPicPr>
            <a:picLocks noChangeAspect="1"/>
          </p:cNvPicPr>
          <p:nvPr userDrawn="1"/>
        </p:nvPicPr>
        <p:blipFill rotWithShape="1">
          <a:blip r:embed="rId11"/>
          <a:srcRect t="38681"/>
          <a:stretch/>
        </p:blipFill>
        <p:spPr>
          <a:xfrm flipV="1">
            <a:off x="2882320" y="4616559"/>
            <a:ext cx="6578600" cy="2242790"/>
          </a:xfrm>
          <a:prstGeom prst="rect">
            <a:avLst/>
          </a:prstGeom>
        </p:spPr>
      </p:pic>
      <p:pic>
        <p:nvPicPr>
          <p:cNvPr id="23" name="Picture 22">
            <a:extLst>
              <a:ext uri="{FF2B5EF4-FFF2-40B4-BE49-F238E27FC236}">
                <a16:creationId xmlns:a16="http://schemas.microsoft.com/office/drawing/2014/main" id="{51A43833-A495-8B48-B7B5-7058BC7BF214}"/>
              </a:ext>
            </a:extLst>
          </p:cNvPr>
          <p:cNvPicPr>
            <a:picLocks noChangeAspect="1"/>
          </p:cNvPicPr>
          <p:nvPr userDrawn="1"/>
        </p:nvPicPr>
        <p:blipFill rotWithShape="1">
          <a:blip r:embed="rId14"/>
          <a:srcRect l="23884"/>
          <a:stretch/>
        </p:blipFill>
        <p:spPr>
          <a:xfrm>
            <a:off x="-2" y="1184481"/>
            <a:ext cx="2327276" cy="4621269"/>
          </a:xfrm>
          <a:prstGeom prst="rect">
            <a:avLst/>
          </a:prstGeom>
        </p:spPr>
      </p:pic>
      <p:pic>
        <p:nvPicPr>
          <p:cNvPr id="24" name="Picture 23">
            <a:extLst>
              <a:ext uri="{FF2B5EF4-FFF2-40B4-BE49-F238E27FC236}">
                <a16:creationId xmlns:a16="http://schemas.microsoft.com/office/drawing/2014/main" id="{72746399-B1FC-C74B-A045-F5A706CC66FC}"/>
              </a:ext>
            </a:extLst>
          </p:cNvPr>
          <p:cNvPicPr>
            <a:picLocks noChangeAspect="1"/>
          </p:cNvPicPr>
          <p:nvPr userDrawn="1"/>
        </p:nvPicPr>
        <p:blipFill rotWithShape="1">
          <a:blip r:embed="rId11"/>
          <a:srcRect t="38681"/>
          <a:stretch/>
        </p:blipFill>
        <p:spPr>
          <a:xfrm rot="16200000" flipH="1">
            <a:off x="-2167906" y="2413929"/>
            <a:ext cx="6578600" cy="2242790"/>
          </a:xfrm>
          <a:prstGeom prst="rect">
            <a:avLst/>
          </a:prstGeom>
        </p:spPr>
      </p:pic>
      <p:sp>
        <p:nvSpPr>
          <p:cNvPr id="41" name="Text Placeholder 2">
            <a:extLst>
              <a:ext uri="{FF2B5EF4-FFF2-40B4-BE49-F238E27FC236}">
                <a16:creationId xmlns:a16="http://schemas.microsoft.com/office/drawing/2014/main" id="{E50D445B-59ED-6E48-BB1D-6DB89D301334}"/>
              </a:ext>
            </a:extLst>
          </p:cNvPr>
          <p:cNvSpPr>
            <a:spLocks noGrp="1"/>
          </p:cNvSpPr>
          <p:nvPr>
            <p:ph type="body" sz="quarter" idx="11" hasCustomPrompt="1"/>
          </p:nvPr>
        </p:nvSpPr>
        <p:spPr>
          <a:xfrm>
            <a:off x="2811966" y="2056853"/>
            <a:ext cx="6568066" cy="2744293"/>
          </a:xfrm>
          <a:prstGeom prst="rect">
            <a:avLst/>
          </a:prstGeom>
        </p:spPr>
        <p:txBody>
          <a:bodyPr lIns="0" tIns="0" rIns="0" bIns="0" anchor="ctr">
            <a:normAutofit/>
          </a:bodyPr>
          <a:lstStyle>
            <a:lvl1pPr marL="0" indent="0" algn="ctr">
              <a:lnSpc>
                <a:spcPct val="100000"/>
              </a:lnSpc>
              <a:spcBef>
                <a:spcPts val="0"/>
              </a:spcBef>
              <a:buNone/>
              <a:defRPr sz="4000" b="1">
                <a:solidFill>
                  <a:schemeClr val="bg2"/>
                </a:solidFill>
              </a:defRPr>
            </a:lvl1pPr>
          </a:lstStyle>
          <a:p>
            <a:pPr lvl="0"/>
            <a:r>
              <a:rPr lang="en-GB" dirty="0"/>
              <a:t>Insert heading here</a:t>
            </a:r>
          </a:p>
        </p:txBody>
      </p:sp>
    </p:spTree>
    <p:extLst>
      <p:ext uri="{BB962C8B-B14F-4D97-AF65-F5344CB8AC3E}">
        <p14:creationId xmlns:p14="http://schemas.microsoft.com/office/powerpoint/2010/main" val="1916076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_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710C96F-D7F6-DF49-AF09-5CF593647E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7999"/>
          </a:xfrm>
          <a:prstGeom prst="rect">
            <a:avLst/>
          </a:prstGeom>
        </p:spPr>
      </p:pic>
      <p:pic>
        <p:nvPicPr>
          <p:cNvPr id="12" name="Graphic 11">
            <a:extLst>
              <a:ext uri="{FF2B5EF4-FFF2-40B4-BE49-F238E27FC236}">
                <a16:creationId xmlns:a16="http://schemas.microsoft.com/office/drawing/2014/main" id="{120EBA15-A315-D94E-953E-6ABB474AE485}"/>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370" r="16357"/>
          <a:stretch/>
        </p:blipFill>
        <p:spPr>
          <a:xfrm>
            <a:off x="0" y="0"/>
            <a:ext cx="12192000" cy="6857998"/>
          </a:xfrm>
          <a:prstGeom prst="rect">
            <a:avLst/>
          </a:prstGeom>
        </p:spPr>
      </p:pic>
      <p:pic>
        <p:nvPicPr>
          <p:cNvPr id="19" name="Graphic 18">
            <a:extLst>
              <a:ext uri="{FF2B5EF4-FFF2-40B4-BE49-F238E27FC236}">
                <a16:creationId xmlns:a16="http://schemas.microsoft.com/office/drawing/2014/main" id="{B9F1AB70-5444-5F45-B782-C9D54DAFFF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4484" y="5987559"/>
            <a:ext cx="467968" cy="467968"/>
          </a:xfrm>
          <a:prstGeom prst="rect">
            <a:avLst/>
          </a:prstGeom>
        </p:spPr>
      </p:pic>
      <p:sp>
        <p:nvSpPr>
          <p:cNvPr id="20" name="TextBox 19">
            <a:extLst>
              <a:ext uri="{FF2B5EF4-FFF2-40B4-BE49-F238E27FC236}">
                <a16:creationId xmlns:a16="http://schemas.microsoft.com/office/drawing/2014/main" id="{A7911757-D4BD-0C46-9A19-7C25896C2E81}"/>
              </a:ext>
            </a:extLst>
          </p:cNvPr>
          <p:cNvSpPr txBox="1"/>
          <p:nvPr/>
        </p:nvSpPr>
        <p:spPr>
          <a:xfrm>
            <a:off x="764484" y="6098432"/>
            <a:ext cx="467968" cy="246221"/>
          </a:xfrm>
          <a:prstGeom prst="rect">
            <a:avLst/>
          </a:prstGeom>
          <a:noFill/>
        </p:spPr>
        <p:txBody>
          <a:bodyPr wrap="square" rtlCol="0" anchor="ctr">
            <a:spAutoFit/>
          </a:bodyPr>
          <a:lstStyle/>
          <a:p>
            <a:pPr lvl="0" algn="ctr">
              <a:lnSpc>
                <a:spcPct val="100000"/>
              </a:lnSpc>
            </a:pPr>
            <a:fld id="{477AC99D-27FF-B146-94A2-2C0EAB9E067D}" type="slidenum">
              <a:rPr lang="en-GB" sz="1000" b="1" i="0" smtClean="0">
                <a:solidFill>
                  <a:schemeClr val="bg1"/>
                </a:solidFill>
                <a:latin typeface="Century Gothic" panose="020B0502020202020204" pitchFamily="34" charset="0"/>
              </a:rPr>
              <a:pPr lvl="0" algn="ctr">
                <a:lnSpc>
                  <a:spcPct val="100000"/>
                </a:lnSpc>
              </a:pPr>
              <a:t>‹#›</a:t>
            </a:fld>
            <a:endParaRPr lang="en-GB" sz="1000" b="1" i="0">
              <a:solidFill>
                <a:schemeClr val="bg1"/>
              </a:solidFill>
              <a:latin typeface="Century Gothic" panose="020B0502020202020204" pitchFamily="34" charset="0"/>
            </a:endParaRPr>
          </a:p>
        </p:txBody>
      </p:sp>
      <p:pic>
        <p:nvPicPr>
          <p:cNvPr id="13" name="Graphic 12">
            <a:extLst>
              <a:ext uri="{FF2B5EF4-FFF2-40B4-BE49-F238E27FC236}">
                <a16:creationId xmlns:a16="http://schemas.microsoft.com/office/drawing/2014/main" id="{587E86F9-BCD9-8740-84F3-381C91F1615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20657" y="-87481"/>
            <a:ext cx="7550686" cy="6945479"/>
          </a:xfrm>
          <a:prstGeom prst="rect">
            <a:avLst/>
          </a:prstGeom>
        </p:spPr>
      </p:pic>
      <p:pic>
        <p:nvPicPr>
          <p:cNvPr id="14" name="Graphic 13">
            <a:extLst>
              <a:ext uri="{FF2B5EF4-FFF2-40B4-BE49-F238E27FC236}">
                <a16:creationId xmlns:a16="http://schemas.microsoft.com/office/drawing/2014/main" id="{84C0137B-5515-254A-9864-D218F878DD2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4484" y="5987559"/>
            <a:ext cx="467968" cy="467968"/>
          </a:xfrm>
          <a:prstGeom prst="rect">
            <a:avLst/>
          </a:prstGeom>
        </p:spPr>
      </p:pic>
      <p:sp>
        <p:nvSpPr>
          <p:cNvPr id="16" name="TextBox 15">
            <a:extLst>
              <a:ext uri="{FF2B5EF4-FFF2-40B4-BE49-F238E27FC236}">
                <a16:creationId xmlns:a16="http://schemas.microsoft.com/office/drawing/2014/main" id="{96ADABE7-EEAC-F44D-804A-F432EC7AEC50}"/>
              </a:ext>
            </a:extLst>
          </p:cNvPr>
          <p:cNvSpPr txBox="1"/>
          <p:nvPr userDrawn="1"/>
        </p:nvSpPr>
        <p:spPr>
          <a:xfrm>
            <a:off x="764484" y="6098432"/>
            <a:ext cx="467968" cy="246221"/>
          </a:xfrm>
          <a:prstGeom prst="rect">
            <a:avLst/>
          </a:prstGeom>
          <a:noFill/>
        </p:spPr>
        <p:txBody>
          <a:bodyPr wrap="square" rtlCol="0" anchor="ctr">
            <a:spAutoFit/>
          </a:bodyPr>
          <a:lstStyle/>
          <a:p>
            <a:pPr lvl="0" algn="ctr">
              <a:lnSpc>
                <a:spcPct val="100000"/>
              </a:lnSpc>
            </a:pPr>
            <a:fld id="{477AC99D-27FF-B146-94A2-2C0EAB9E067D}" type="slidenum">
              <a:rPr lang="en-GB" sz="1000" b="1" i="0" smtClean="0">
                <a:solidFill>
                  <a:schemeClr val="bg1"/>
                </a:solidFill>
                <a:latin typeface="Century Gothic" panose="020B0502020202020204" pitchFamily="34" charset="0"/>
              </a:rPr>
              <a:pPr lvl="0" algn="ctr">
                <a:lnSpc>
                  <a:spcPct val="100000"/>
                </a:lnSpc>
              </a:pPr>
              <a:t>‹#›</a:t>
            </a:fld>
            <a:endParaRPr lang="en-GB" sz="1000" b="1" i="0">
              <a:solidFill>
                <a:schemeClr val="bg1"/>
              </a:solidFill>
              <a:latin typeface="Century Gothic" panose="020B0502020202020204" pitchFamily="34" charset="0"/>
            </a:endParaRPr>
          </a:p>
        </p:txBody>
      </p:sp>
      <p:pic>
        <p:nvPicPr>
          <p:cNvPr id="25" name="Graphic 24">
            <a:extLst>
              <a:ext uri="{FF2B5EF4-FFF2-40B4-BE49-F238E27FC236}">
                <a16:creationId xmlns:a16="http://schemas.microsoft.com/office/drawing/2014/main" id="{7F6B0305-6E3F-674F-A68E-DDEB36179E39}"/>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4484" y="477077"/>
            <a:ext cx="915228" cy="354282"/>
          </a:xfrm>
          <a:prstGeom prst="rect">
            <a:avLst/>
          </a:prstGeom>
        </p:spPr>
      </p:pic>
      <p:sp>
        <p:nvSpPr>
          <p:cNvPr id="26" name="Text Placeholder 2">
            <a:extLst>
              <a:ext uri="{FF2B5EF4-FFF2-40B4-BE49-F238E27FC236}">
                <a16:creationId xmlns:a16="http://schemas.microsoft.com/office/drawing/2014/main" id="{5FBDAEBE-1D62-4D4C-9B4A-CA33EF657232}"/>
              </a:ext>
            </a:extLst>
          </p:cNvPr>
          <p:cNvSpPr>
            <a:spLocks noGrp="1"/>
          </p:cNvSpPr>
          <p:nvPr>
            <p:ph type="body" sz="quarter" idx="11" hasCustomPrompt="1"/>
          </p:nvPr>
        </p:nvSpPr>
        <p:spPr>
          <a:xfrm>
            <a:off x="3779534" y="1456646"/>
            <a:ext cx="4632931" cy="3857224"/>
          </a:xfrm>
          <a:prstGeom prst="rect">
            <a:avLst/>
          </a:prstGeom>
        </p:spPr>
        <p:txBody>
          <a:bodyPr lIns="0" tIns="0" rIns="0" bIns="0" anchor="ctr">
            <a:normAutofit/>
          </a:bodyPr>
          <a:lstStyle>
            <a:lvl1pPr marL="0" indent="0" algn="ctr">
              <a:lnSpc>
                <a:spcPct val="100000"/>
              </a:lnSpc>
              <a:spcBef>
                <a:spcPts val="0"/>
              </a:spcBef>
              <a:buNone/>
              <a:defRPr sz="4000" b="1">
                <a:solidFill>
                  <a:schemeClr val="bg2"/>
                </a:solidFill>
              </a:defRPr>
            </a:lvl1pPr>
          </a:lstStyle>
          <a:p>
            <a:pPr lvl="0"/>
            <a:r>
              <a:rPr lang="en-GB" dirty="0"/>
              <a:t>Insert heading here</a:t>
            </a:r>
          </a:p>
        </p:txBody>
      </p:sp>
    </p:spTree>
    <p:extLst>
      <p:ext uri="{BB962C8B-B14F-4D97-AF65-F5344CB8AC3E}">
        <p14:creationId xmlns:p14="http://schemas.microsoft.com/office/powerpoint/2010/main" val="3118871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act_1">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0C00824-8EDA-D242-8419-EED5D16B334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7717" t="21906" r="11223" b="16169"/>
          <a:stretch/>
        </p:blipFill>
        <p:spPr>
          <a:xfrm>
            <a:off x="0" y="-1"/>
            <a:ext cx="12192000" cy="6852913"/>
          </a:xfrm>
          <a:prstGeom prst="rect">
            <a:avLst/>
          </a:prstGeom>
        </p:spPr>
      </p:pic>
      <p:sp>
        <p:nvSpPr>
          <p:cNvPr id="10" name="Text Placeholder 2">
            <a:extLst>
              <a:ext uri="{FF2B5EF4-FFF2-40B4-BE49-F238E27FC236}">
                <a16:creationId xmlns:a16="http://schemas.microsoft.com/office/drawing/2014/main" id="{729264E1-A135-8A45-8D4F-2C2A07D85B59}"/>
              </a:ext>
            </a:extLst>
          </p:cNvPr>
          <p:cNvSpPr>
            <a:spLocks noGrp="1"/>
          </p:cNvSpPr>
          <p:nvPr>
            <p:ph type="body" sz="quarter" idx="11" hasCustomPrompt="1"/>
          </p:nvPr>
        </p:nvSpPr>
        <p:spPr>
          <a:xfrm>
            <a:off x="1695915" y="2052353"/>
            <a:ext cx="5120521" cy="709816"/>
          </a:xfrm>
          <a:prstGeom prst="rect">
            <a:avLst/>
          </a:prstGeom>
        </p:spPr>
        <p:txBody>
          <a:bodyPr lIns="0" tIns="0" rIns="0" bIns="0" anchor="ctr">
            <a:normAutofit/>
          </a:bodyPr>
          <a:lstStyle>
            <a:lvl1pPr marL="0" indent="0">
              <a:lnSpc>
                <a:spcPct val="100000"/>
              </a:lnSpc>
              <a:spcBef>
                <a:spcPts val="0"/>
              </a:spcBef>
              <a:buNone/>
              <a:defRPr sz="4400" b="1">
                <a:solidFill>
                  <a:schemeClr val="bg2"/>
                </a:solidFill>
              </a:defRPr>
            </a:lvl1pPr>
          </a:lstStyle>
          <a:p>
            <a:pPr lvl="0"/>
            <a:r>
              <a:rPr lang="en-GB" dirty="0"/>
              <a:t>Insert title here</a:t>
            </a:r>
          </a:p>
        </p:txBody>
      </p:sp>
      <p:pic>
        <p:nvPicPr>
          <p:cNvPr id="15" name="Graphic 14">
            <a:extLst>
              <a:ext uri="{FF2B5EF4-FFF2-40B4-BE49-F238E27FC236}">
                <a16:creationId xmlns:a16="http://schemas.microsoft.com/office/drawing/2014/main" id="{F030C4D2-2563-794D-B749-CCA07398FA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95915" y="978061"/>
            <a:ext cx="1355398" cy="524670"/>
          </a:xfrm>
          <a:prstGeom prst="rect">
            <a:avLst/>
          </a:prstGeom>
        </p:spPr>
      </p:pic>
      <p:pic>
        <p:nvPicPr>
          <p:cNvPr id="16" name="Graphic 15">
            <a:extLst>
              <a:ext uri="{FF2B5EF4-FFF2-40B4-BE49-F238E27FC236}">
                <a16:creationId xmlns:a16="http://schemas.microsoft.com/office/drawing/2014/main" id="{2D0A8343-9FAA-FB4E-99C7-44D1782900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82352" y="1881922"/>
            <a:ext cx="3327400" cy="3060700"/>
          </a:xfrm>
          <a:prstGeom prst="rect">
            <a:avLst/>
          </a:prstGeom>
        </p:spPr>
      </p:pic>
      <p:pic>
        <p:nvPicPr>
          <p:cNvPr id="8" name="Graphic 7">
            <a:extLst>
              <a:ext uri="{FF2B5EF4-FFF2-40B4-BE49-F238E27FC236}">
                <a16:creationId xmlns:a16="http://schemas.microsoft.com/office/drawing/2014/main" id="{257F6CDD-2450-9845-A12C-1FAB2DCE3E0D}"/>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18080" y="4025106"/>
            <a:ext cx="381000" cy="381000"/>
          </a:xfrm>
          <a:prstGeom prst="rect">
            <a:avLst/>
          </a:prstGeom>
        </p:spPr>
      </p:pic>
      <p:pic>
        <p:nvPicPr>
          <p:cNvPr id="24" name="Graphic 23">
            <a:extLst>
              <a:ext uri="{FF2B5EF4-FFF2-40B4-BE49-F238E27FC236}">
                <a16:creationId xmlns:a16="http://schemas.microsoft.com/office/drawing/2014/main" id="{AE7EB5A1-5386-4446-9D60-7FA0E034F718}"/>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718080" y="4501965"/>
            <a:ext cx="381000" cy="381000"/>
          </a:xfrm>
          <a:prstGeom prst="rect">
            <a:avLst/>
          </a:prstGeom>
        </p:spPr>
      </p:pic>
      <p:pic>
        <p:nvPicPr>
          <p:cNvPr id="25" name="Graphic 24">
            <a:extLst>
              <a:ext uri="{FF2B5EF4-FFF2-40B4-BE49-F238E27FC236}">
                <a16:creationId xmlns:a16="http://schemas.microsoft.com/office/drawing/2014/main" id="{45C5C716-0542-8941-8FEC-53E9527DD104}"/>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695915" y="5023727"/>
            <a:ext cx="381000" cy="310444"/>
          </a:xfrm>
          <a:prstGeom prst="rect">
            <a:avLst/>
          </a:prstGeom>
        </p:spPr>
      </p:pic>
      <p:pic>
        <p:nvPicPr>
          <p:cNvPr id="26" name="Graphic 25">
            <a:extLst>
              <a:ext uri="{FF2B5EF4-FFF2-40B4-BE49-F238E27FC236}">
                <a16:creationId xmlns:a16="http://schemas.microsoft.com/office/drawing/2014/main" id="{5555ED92-A209-004E-BF2C-8F968AC34C3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695915" y="5515554"/>
            <a:ext cx="381000" cy="261257"/>
          </a:xfrm>
          <a:prstGeom prst="rect">
            <a:avLst/>
          </a:prstGeom>
        </p:spPr>
      </p:pic>
      <p:pic>
        <p:nvPicPr>
          <p:cNvPr id="31" name="Graphic 30">
            <a:extLst>
              <a:ext uri="{FF2B5EF4-FFF2-40B4-BE49-F238E27FC236}">
                <a16:creationId xmlns:a16="http://schemas.microsoft.com/office/drawing/2014/main" id="{20EF822A-0E68-6248-9780-2842CEEE74AA}"/>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1718080" y="3071388"/>
            <a:ext cx="381000" cy="381000"/>
          </a:xfrm>
          <a:prstGeom prst="rect">
            <a:avLst/>
          </a:prstGeom>
        </p:spPr>
      </p:pic>
      <p:pic>
        <p:nvPicPr>
          <p:cNvPr id="32" name="Graphic 31">
            <a:extLst>
              <a:ext uri="{FF2B5EF4-FFF2-40B4-BE49-F238E27FC236}">
                <a16:creationId xmlns:a16="http://schemas.microsoft.com/office/drawing/2014/main" id="{F6E31805-7769-BA44-B23D-1560F7578DF5}"/>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718080" y="3586347"/>
            <a:ext cx="381000" cy="304800"/>
          </a:xfrm>
          <a:prstGeom prst="rect">
            <a:avLst/>
          </a:prstGeom>
        </p:spPr>
      </p:pic>
      <p:sp>
        <p:nvSpPr>
          <p:cNvPr id="22" name="Text Placeholder 6">
            <a:extLst>
              <a:ext uri="{FF2B5EF4-FFF2-40B4-BE49-F238E27FC236}">
                <a16:creationId xmlns:a16="http://schemas.microsoft.com/office/drawing/2014/main" id="{E8BA6308-7AD4-0D43-8169-33BC5E1A83AB}"/>
              </a:ext>
            </a:extLst>
          </p:cNvPr>
          <p:cNvSpPr>
            <a:spLocks noGrp="1"/>
          </p:cNvSpPr>
          <p:nvPr>
            <p:ph type="body" sz="quarter" idx="22" hasCustomPrompt="1"/>
          </p:nvPr>
        </p:nvSpPr>
        <p:spPr>
          <a:xfrm>
            <a:off x="2325757" y="3024187"/>
            <a:ext cx="4490679" cy="404813"/>
          </a:xfrm>
          <a:prstGeom prst="rect">
            <a:avLst/>
          </a:prstGeom>
        </p:spPr>
        <p:txBody>
          <a:bodyPr anchor="ctr"/>
          <a:lstStyle>
            <a:lvl1pPr marL="0" indent="0">
              <a:buNone/>
              <a:defRPr sz="1600">
                <a:solidFill>
                  <a:schemeClr val="bg2"/>
                </a:solidFill>
              </a:defRPr>
            </a:lvl1pPr>
          </a:lstStyle>
          <a:p>
            <a:r>
              <a:rPr lang="en-US" dirty="0"/>
              <a:t>+44 20 7645 3500</a:t>
            </a:r>
          </a:p>
        </p:txBody>
      </p:sp>
      <p:sp>
        <p:nvSpPr>
          <p:cNvPr id="23" name="Text Placeholder 7">
            <a:extLst>
              <a:ext uri="{FF2B5EF4-FFF2-40B4-BE49-F238E27FC236}">
                <a16:creationId xmlns:a16="http://schemas.microsoft.com/office/drawing/2014/main" id="{ED54F42D-9514-CF47-855B-0A868C65E649}"/>
              </a:ext>
            </a:extLst>
          </p:cNvPr>
          <p:cNvSpPr>
            <a:spLocks noGrp="1"/>
          </p:cNvSpPr>
          <p:nvPr>
            <p:ph type="body" sz="quarter" idx="23" hasCustomPrompt="1"/>
          </p:nvPr>
        </p:nvSpPr>
        <p:spPr>
          <a:xfrm>
            <a:off x="2325757" y="3513800"/>
            <a:ext cx="4490679" cy="404813"/>
          </a:xfrm>
          <a:prstGeom prst="rect">
            <a:avLst/>
          </a:prstGeom>
        </p:spPr>
        <p:txBody>
          <a:bodyPr anchor="ctr"/>
          <a:lstStyle>
            <a:lvl1pPr marL="0" indent="0">
              <a:buNone/>
              <a:defRPr sz="1600">
                <a:solidFill>
                  <a:schemeClr val="bg2"/>
                </a:solidFill>
              </a:defRPr>
            </a:lvl1pPr>
          </a:lstStyle>
          <a:p>
            <a:r>
              <a:rPr lang="en-US" dirty="0" err="1"/>
              <a:t>email@linx.net</a:t>
            </a:r>
            <a:endParaRPr lang="en-US" dirty="0"/>
          </a:p>
        </p:txBody>
      </p:sp>
      <p:sp>
        <p:nvSpPr>
          <p:cNvPr id="2" name="TextBox 1">
            <a:extLst>
              <a:ext uri="{FF2B5EF4-FFF2-40B4-BE49-F238E27FC236}">
                <a16:creationId xmlns:a16="http://schemas.microsoft.com/office/drawing/2014/main" id="{662231B4-8253-F64D-8166-F7FBE3ADE765}"/>
              </a:ext>
            </a:extLst>
          </p:cNvPr>
          <p:cNvSpPr txBox="1"/>
          <p:nvPr userDrawn="1"/>
        </p:nvSpPr>
        <p:spPr>
          <a:xfrm>
            <a:off x="2325757" y="4025106"/>
            <a:ext cx="4490679" cy="3385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chemeClr val="accent4"/>
                </a:solidFill>
                <a:hlinkClick r:id="rId20">
                  <a:extLst>
                    <a:ext uri="{A12FA001-AC4F-418D-AE19-62706E023703}">
                      <ahyp:hlinkClr xmlns:ahyp="http://schemas.microsoft.com/office/drawing/2018/hyperlinkcolor" val="tx"/>
                    </a:ext>
                  </a:extLst>
                </a:hlinkClick>
              </a:rPr>
              <a:t>linkedin.com/company/linx/</a:t>
            </a:r>
            <a:endParaRPr lang="en-GB" sz="1600">
              <a:solidFill>
                <a:schemeClr val="accent4"/>
              </a:solidFill>
            </a:endParaRPr>
          </a:p>
        </p:txBody>
      </p:sp>
      <p:sp>
        <p:nvSpPr>
          <p:cNvPr id="35" name="TextBox 34">
            <a:extLst>
              <a:ext uri="{FF2B5EF4-FFF2-40B4-BE49-F238E27FC236}">
                <a16:creationId xmlns:a16="http://schemas.microsoft.com/office/drawing/2014/main" id="{A694A09F-75D1-D44A-A750-BA7B1106155B}"/>
              </a:ext>
            </a:extLst>
          </p:cNvPr>
          <p:cNvSpPr txBox="1"/>
          <p:nvPr userDrawn="1"/>
        </p:nvSpPr>
        <p:spPr>
          <a:xfrm>
            <a:off x="2325756" y="4523188"/>
            <a:ext cx="4490679" cy="338554"/>
          </a:xfrm>
          <a:prstGeom prst="rect">
            <a:avLst/>
          </a:prstGeom>
          <a:noFill/>
        </p:spPr>
        <p:txBody>
          <a:bodyPr wrap="square" rtlCol="0" anchor="ctr">
            <a:spAutoFit/>
          </a:bodyPr>
          <a:lstStyle/>
          <a:p>
            <a:r>
              <a:rPr lang="en-GB" sz="1600">
                <a:solidFill>
                  <a:schemeClr val="accent4"/>
                </a:solidFill>
                <a:hlinkClick r:id="rId21">
                  <a:extLst>
                    <a:ext uri="{A12FA001-AC4F-418D-AE19-62706E023703}">
                      <ahyp:hlinkClr xmlns:ahyp="http://schemas.microsoft.com/office/drawing/2018/hyperlinkcolor" val="tx"/>
                    </a:ext>
                  </a:extLst>
                </a:hlinkClick>
              </a:rPr>
              <a:t>facebook.com/LondonInternetExchange/</a:t>
            </a:r>
            <a:endParaRPr lang="en-GB" sz="1600">
              <a:solidFill>
                <a:schemeClr val="accent4"/>
              </a:solidFill>
            </a:endParaRPr>
          </a:p>
        </p:txBody>
      </p:sp>
      <p:sp>
        <p:nvSpPr>
          <p:cNvPr id="36" name="TextBox 35">
            <a:extLst>
              <a:ext uri="{FF2B5EF4-FFF2-40B4-BE49-F238E27FC236}">
                <a16:creationId xmlns:a16="http://schemas.microsoft.com/office/drawing/2014/main" id="{ADD91990-4BB8-5C4C-A5F9-B7DC51BD0DA1}"/>
              </a:ext>
            </a:extLst>
          </p:cNvPr>
          <p:cNvSpPr txBox="1"/>
          <p:nvPr userDrawn="1"/>
        </p:nvSpPr>
        <p:spPr>
          <a:xfrm>
            <a:off x="2325756" y="4983586"/>
            <a:ext cx="3844038" cy="338554"/>
          </a:xfrm>
          <a:prstGeom prst="rect">
            <a:avLst/>
          </a:prstGeom>
          <a:noFill/>
        </p:spPr>
        <p:txBody>
          <a:bodyPr wrap="square" rtlCol="0" anchor="ctr">
            <a:spAutoFit/>
          </a:bodyPr>
          <a:lstStyle/>
          <a:p>
            <a:r>
              <a:rPr lang="en-GB" sz="1600">
                <a:solidFill>
                  <a:schemeClr val="accent4"/>
                </a:solidFill>
                <a:hlinkClick r:id="rId22">
                  <a:extLst>
                    <a:ext uri="{A12FA001-AC4F-418D-AE19-62706E023703}">
                      <ahyp:hlinkClr xmlns:ahyp="http://schemas.microsoft.com/office/drawing/2018/hyperlinkcolor" val="tx"/>
                    </a:ext>
                  </a:extLst>
                </a:hlinkClick>
              </a:rPr>
              <a:t>twitter.com/linx_network</a:t>
            </a:r>
            <a:endParaRPr lang="en-GB" sz="1600">
              <a:solidFill>
                <a:schemeClr val="accent4"/>
              </a:solidFill>
            </a:endParaRPr>
          </a:p>
        </p:txBody>
      </p:sp>
      <p:sp>
        <p:nvSpPr>
          <p:cNvPr id="37" name="TextBox 36">
            <a:extLst>
              <a:ext uri="{FF2B5EF4-FFF2-40B4-BE49-F238E27FC236}">
                <a16:creationId xmlns:a16="http://schemas.microsoft.com/office/drawing/2014/main" id="{2AB3ADC7-D63C-1746-BA32-B9BDF20018B9}"/>
              </a:ext>
            </a:extLst>
          </p:cNvPr>
          <p:cNvSpPr txBox="1"/>
          <p:nvPr userDrawn="1"/>
        </p:nvSpPr>
        <p:spPr>
          <a:xfrm>
            <a:off x="2325755" y="5473199"/>
            <a:ext cx="4490679" cy="338554"/>
          </a:xfrm>
          <a:prstGeom prst="rect">
            <a:avLst/>
          </a:prstGeom>
          <a:noFill/>
        </p:spPr>
        <p:txBody>
          <a:bodyPr wrap="square" rtlCol="0" anchor="ctr">
            <a:spAutoFit/>
          </a:bodyPr>
          <a:lstStyle/>
          <a:p>
            <a:r>
              <a:rPr lang="en-GB" sz="1600">
                <a:solidFill>
                  <a:schemeClr val="accent4"/>
                </a:solidFill>
                <a:hlinkClick r:id="rId23">
                  <a:extLst>
                    <a:ext uri="{A12FA001-AC4F-418D-AE19-62706E023703}">
                      <ahyp:hlinkClr xmlns:ahyp="http://schemas.microsoft.com/office/drawing/2018/hyperlinkcolor" val="tx"/>
                    </a:ext>
                  </a:extLst>
                </a:hlinkClick>
              </a:rPr>
              <a:t>youtube.com/user/LINXnetwork</a:t>
            </a:r>
            <a:endParaRPr lang="en-GB" sz="1600">
              <a:solidFill>
                <a:schemeClr val="accent4"/>
              </a:solidFill>
            </a:endParaRPr>
          </a:p>
        </p:txBody>
      </p:sp>
    </p:spTree>
    <p:extLst>
      <p:ext uri="{BB962C8B-B14F-4D97-AF65-F5344CB8AC3E}">
        <p14:creationId xmlns:p14="http://schemas.microsoft.com/office/powerpoint/2010/main" val="32355398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49D2ABB-F623-9D46-AAC1-02303D559E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477077"/>
            <a:ext cx="915228" cy="354282"/>
          </a:xfrm>
          <a:prstGeom prst="rect">
            <a:avLst/>
          </a:prstGeom>
        </p:spPr>
      </p:pic>
      <p:pic>
        <p:nvPicPr>
          <p:cNvPr id="6" name="Graphic 5">
            <a:extLst>
              <a:ext uri="{FF2B5EF4-FFF2-40B4-BE49-F238E27FC236}">
                <a16:creationId xmlns:a16="http://schemas.microsoft.com/office/drawing/2014/main" id="{7F04E51A-5B02-5F4F-8335-373A566B9A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14" name="TextBox 13">
            <a:extLst>
              <a:ext uri="{FF2B5EF4-FFF2-40B4-BE49-F238E27FC236}">
                <a16:creationId xmlns:a16="http://schemas.microsoft.com/office/drawing/2014/main" id="{9FBA42FB-FC66-CE42-94A0-9343C5877B16}"/>
              </a:ext>
            </a:extLst>
          </p:cNvPr>
          <p:cNvSpPr txBox="1"/>
          <p:nvPr/>
        </p:nvSpPr>
        <p:spPr>
          <a:xfrm>
            <a:off x="764484" y="6098432"/>
            <a:ext cx="467968" cy="246221"/>
          </a:xfrm>
          <a:prstGeom prst="rect">
            <a:avLst/>
          </a:prstGeom>
          <a:noFill/>
        </p:spPr>
        <p:txBody>
          <a:bodyPr wrap="square" rtlCol="0" anchor="ctr">
            <a:spAutoFit/>
          </a:bodyPr>
          <a:lstStyle/>
          <a:p>
            <a:pPr lvl="0" algn="ctr"/>
            <a:fld id="{477AC99D-27FF-B146-94A2-2C0EAB9E067D}" type="slidenum">
              <a:rPr lang="en-GB" sz="1000" b="1" i="0" smtClean="0">
                <a:solidFill>
                  <a:schemeClr val="bg1"/>
                </a:solidFill>
                <a:latin typeface="Century Gothic" panose="020B0502020202020204" pitchFamily="34" charset="0"/>
              </a:rPr>
              <a:pPr lvl="0" algn="ctr"/>
              <a:t>‹#›</a:t>
            </a:fld>
            <a:endParaRPr lang="en-GB" sz="1000" b="1" i="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91A4FC6C-6B76-0A48-8CC5-9FD0D5F7CF5A}"/>
              </a:ext>
            </a:extLst>
          </p:cNvPr>
          <p:cNvPicPr>
            <a:picLocks noChangeAspect="1"/>
          </p:cNvPicPr>
          <p:nvPr userDrawn="1"/>
        </p:nvPicPr>
        <p:blipFill>
          <a:blip r:embed="rId6"/>
          <a:stretch>
            <a:fillRect/>
          </a:stretch>
        </p:blipFill>
        <p:spPr>
          <a:xfrm>
            <a:off x="2932109" y="3214391"/>
            <a:ext cx="8191498" cy="706959"/>
          </a:xfrm>
          <a:prstGeom prst="rect">
            <a:avLst/>
          </a:prstGeom>
          <a:effectLst>
            <a:outerShdw blurRad="203459" sx="102000" sy="102000" algn="ctr" rotWithShape="0">
              <a:prstClr val="black">
                <a:alpha val="9173"/>
              </a:prstClr>
            </a:outerShdw>
          </a:effectLst>
        </p:spPr>
      </p:pic>
      <p:pic>
        <p:nvPicPr>
          <p:cNvPr id="18" name="Picture 17">
            <a:extLst>
              <a:ext uri="{FF2B5EF4-FFF2-40B4-BE49-F238E27FC236}">
                <a16:creationId xmlns:a16="http://schemas.microsoft.com/office/drawing/2014/main" id="{C48681EB-CEB4-DB4E-A2A4-6113D672EDFB}"/>
              </a:ext>
            </a:extLst>
          </p:cNvPr>
          <p:cNvPicPr>
            <a:picLocks noChangeAspect="1"/>
          </p:cNvPicPr>
          <p:nvPr userDrawn="1"/>
        </p:nvPicPr>
        <p:blipFill>
          <a:blip r:embed="rId6"/>
          <a:stretch>
            <a:fillRect/>
          </a:stretch>
        </p:blipFill>
        <p:spPr>
          <a:xfrm>
            <a:off x="2932109" y="4098576"/>
            <a:ext cx="8191498" cy="706959"/>
          </a:xfrm>
          <a:prstGeom prst="rect">
            <a:avLst/>
          </a:prstGeom>
          <a:effectLst>
            <a:outerShdw blurRad="203459" sx="102000" sy="102000" algn="ctr" rotWithShape="0">
              <a:prstClr val="black">
                <a:alpha val="9173"/>
              </a:prstClr>
            </a:outerShdw>
          </a:effectLst>
        </p:spPr>
      </p:pic>
      <p:pic>
        <p:nvPicPr>
          <p:cNvPr id="20" name="Picture 19">
            <a:extLst>
              <a:ext uri="{FF2B5EF4-FFF2-40B4-BE49-F238E27FC236}">
                <a16:creationId xmlns:a16="http://schemas.microsoft.com/office/drawing/2014/main" id="{45F0AC23-D789-3C41-9100-875B001D48F6}"/>
              </a:ext>
            </a:extLst>
          </p:cNvPr>
          <p:cNvPicPr>
            <a:picLocks noChangeAspect="1"/>
          </p:cNvPicPr>
          <p:nvPr userDrawn="1"/>
        </p:nvPicPr>
        <p:blipFill>
          <a:blip r:embed="rId6"/>
          <a:stretch>
            <a:fillRect/>
          </a:stretch>
        </p:blipFill>
        <p:spPr>
          <a:xfrm>
            <a:off x="2932109" y="4973538"/>
            <a:ext cx="8191498" cy="706959"/>
          </a:xfrm>
          <a:prstGeom prst="rect">
            <a:avLst/>
          </a:prstGeom>
          <a:effectLst>
            <a:outerShdw blurRad="203459" sx="102000" sy="102000" algn="ctr" rotWithShape="0">
              <a:prstClr val="black">
                <a:alpha val="9173"/>
              </a:prstClr>
            </a:outerShdw>
          </a:effectLst>
        </p:spPr>
      </p:pic>
      <p:pic>
        <p:nvPicPr>
          <p:cNvPr id="22" name="Picture 21">
            <a:extLst>
              <a:ext uri="{FF2B5EF4-FFF2-40B4-BE49-F238E27FC236}">
                <a16:creationId xmlns:a16="http://schemas.microsoft.com/office/drawing/2014/main" id="{CCC5A249-4D7E-2F4F-90A1-4D96EC88F009}"/>
              </a:ext>
            </a:extLst>
          </p:cNvPr>
          <p:cNvPicPr>
            <a:picLocks noChangeAspect="1"/>
          </p:cNvPicPr>
          <p:nvPr userDrawn="1"/>
        </p:nvPicPr>
        <p:blipFill>
          <a:blip r:embed="rId6"/>
          <a:stretch>
            <a:fillRect/>
          </a:stretch>
        </p:blipFill>
        <p:spPr>
          <a:xfrm>
            <a:off x="2932109" y="2335219"/>
            <a:ext cx="8191498" cy="706959"/>
          </a:xfrm>
          <a:prstGeom prst="rect">
            <a:avLst/>
          </a:prstGeom>
          <a:effectLst>
            <a:outerShdw blurRad="203459" sx="102000" sy="102000" algn="ctr" rotWithShape="0">
              <a:prstClr val="black">
                <a:alpha val="9173"/>
              </a:prstClr>
            </a:outerShdw>
          </a:effectLst>
        </p:spPr>
      </p:pic>
      <p:pic>
        <p:nvPicPr>
          <p:cNvPr id="23" name="Picture 22">
            <a:extLst>
              <a:ext uri="{FF2B5EF4-FFF2-40B4-BE49-F238E27FC236}">
                <a16:creationId xmlns:a16="http://schemas.microsoft.com/office/drawing/2014/main" id="{200E4FC6-7849-0B47-90B0-09D58D391DB1}"/>
              </a:ext>
            </a:extLst>
          </p:cNvPr>
          <p:cNvPicPr>
            <a:picLocks noChangeAspect="1"/>
          </p:cNvPicPr>
          <p:nvPr userDrawn="1"/>
        </p:nvPicPr>
        <p:blipFill rotWithShape="1">
          <a:blip r:embed="rId7"/>
          <a:srcRect l="23405"/>
          <a:stretch/>
        </p:blipFill>
        <p:spPr>
          <a:xfrm>
            <a:off x="0" y="1003501"/>
            <a:ext cx="1828800" cy="4850997"/>
          </a:xfrm>
          <a:prstGeom prst="rect">
            <a:avLst/>
          </a:prstGeom>
        </p:spPr>
      </p:pic>
      <p:grpSp>
        <p:nvGrpSpPr>
          <p:cNvPr id="24" name="Group 23">
            <a:extLst>
              <a:ext uri="{FF2B5EF4-FFF2-40B4-BE49-F238E27FC236}">
                <a16:creationId xmlns:a16="http://schemas.microsoft.com/office/drawing/2014/main" id="{1CED0EB1-4EFA-354A-867E-E2DA5EB32A67}"/>
              </a:ext>
            </a:extLst>
          </p:cNvPr>
          <p:cNvGrpSpPr/>
          <p:nvPr userDrawn="1"/>
        </p:nvGrpSpPr>
        <p:grpSpPr>
          <a:xfrm rot="5400000">
            <a:off x="8407458" y="318017"/>
            <a:ext cx="1070074" cy="406401"/>
            <a:chOff x="3648630" y="1397156"/>
            <a:chExt cx="1070074" cy="406401"/>
          </a:xfrm>
        </p:grpSpPr>
        <p:pic>
          <p:nvPicPr>
            <p:cNvPr id="25" name="Graphic 24">
              <a:extLst>
                <a:ext uri="{FF2B5EF4-FFF2-40B4-BE49-F238E27FC236}">
                  <a16:creationId xmlns:a16="http://schemas.microsoft.com/office/drawing/2014/main" id="{464BF99E-517A-F345-86FA-704927810A6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99603" y="1397156"/>
              <a:ext cx="419101" cy="406401"/>
            </a:xfrm>
            <a:prstGeom prst="rect">
              <a:avLst/>
            </a:prstGeom>
          </p:spPr>
        </p:pic>
        <p:cxnSp>
          <p:nvCxnSpPr>
            <p:cNvPr id="26" name="Straight Connector 25">
              <a:extLst>
                <a:ext uri="{FF2B5EF4-FFF2-40B4-BE49-F238E27FC236}">
                  <a16:creationId xmlns:a16="http://schemas.microsoft.com/office/drawing/2014/main" id="{955FA5F8-E9FE-F241-8123-52EDFCE9BEC9}"/>
                </a:ext>
              </a:extLst>
            </p:cNvPr>
            <p:cNvCxnSpPr>
              <a:cxnSpLocks/>
              <a:stCxn id="25" idx="1"/>
            </p:cNvCxnSpPr>
            <p:nvPr/>
          </p:nvCxnSpPr>
          <p:spPr>
            <a:xfrm rot="16200000" flipV="1">
              <a:off x="3974117" y="1274870"/>
              <a:ext cx="0" cy="650973"/>
            </a:xfrm>
            <a:prstGeom prst="line">
              <a:avLst/>
            </a:prstGeom>
          </p:spPr>
          <p:style>
            <a:lnRef idx="1">
              <a:schemeClr val="accent3"/>
            </a:lnRef>
            <a:fillRef idx="0">
              <a:schemeClr val="accent3"/>
            </a:fillRef>
            <a:effectRef idx="0">
              <a:schemeClr val="accent3"/>
            </a:effectRef>
            <a:fontRef idx="minor">
              <a:schemeClr val="tx1"/>
            </a:fontRef>
          </p:style>
        </p:cxnSp>
      </p:grpSp>
      <p:sp>
        <p:nvSpPr>
          <p:cNvPr id="27" name="Text Placeholder 2">
            <a:extLst>
              <a:ext uri="{FF2B5EF4-FFF2-40B4-BE49-F238E27FC236}">
                <a16:creationId xmlns:a16="http://schemas.microsoft.com/office/drawing/2014/main" id="{E31C5359-FDD1-E743-80FE-9C13320B1FEB}"/>
              </a:ext>
            </a:extLst>
          </p:cNvPr>
          <p:cNvSpPr>
            <a:spLocks noGrp="1"/>
          </p:cNvSpPr>
          <p:nvPr>
            <p:ph type="body" sz="quarter" idx="11" hasCustomPrompt="1"/>
          </p:nvPr>
        </p:nvSpPr>
        <p:spPr>
          <a:xfrm>
            <a:off x="2604728" y="1124255"/>
            <a:ext cx="8507737" cy="931485"/>
          </a:xfrm>
          <a:prstGeom prst="rect">
            <a:avLst/>
          </a:prstGeom>
        </p:spPr>
        <p:txBody>
          <a:bodyPr lIns="0" tIns="0" rIns="0" bIns="0" anchor="ctr">
            <a:normAutofit/>
          </a:bodyPr>
          <a:lstStyle>
            <a:lvl1pPr marL="0" indent="0" algn="r">
              <a:lnSpc>
                <a:spcPct val="100000"/>
              </a:lnSpc>
              <a:spcBef>
                <a:spcPts val="0"/>
              </a:spcBef>
              <a:buNone/>
              <a:defRPr sz="2400" b="1">
                <a:solidFill>
                  <a:schemeClr val="tx2"/>
                </a:solidFill>
              </a:defRPr>
            </a:lvl1pPr>
          </a:lstStyle>
          <a:p>
            <a:pPr lvl="0"/>
            <a:r>
              <a:rPr lang="en-GB" dirty="0"/>
              <a:t>Agenda</a:t>
            </a:r>
          </a:p>
        </p:txBody>
      </p:sp>
      <p:sp>
        <p:nvSpPr>
          <p:cNvPr id="28" name="Text Placeholder 2">
            <a:extLst>
              <a:ext uri="{FF2B5EF4-FFF2-40B4-BE49-F238E27FC236}">
                <a16:creationId xmlns:a16="http://schemas.microsoft.com/office/drawing/2014/main" id="{C505B09E-A9A9-4044-9E14-5218F95F96E9}"/>
              </a:ext>
            </a:extLst>
          </p:cNvPr>
          <p:cNvSpPr>
            <a:spLocks noGrp="1"/>
          </p:cNvSpPr>
          <p:nvPr>
            <p:ph type="body" sz="quarter" idx="12" hasCustomPrompt="1"/>
          </p:nvPr>
        </p:nvSpPr>
        <p:spPr>
          <a:xfrm>
            <a:off x="3534043" y="2498274"/>
            <a:ext cx="6242137" cy="362161"/>
          </a:xfrm>
          <a:prstGeom prst="rect">
            <a:avLst/>
          </a:prstGeom>
        </p:spPr>
        <p:txBody>
          <a:bodyPr wrap="square" lIns="0" tIns="0" rIns="0" bIns="0" anchor="ct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latin typeface="Century Gothic" panose="020B0502020202020204" pitchFamily="34" charset="0"/>
              </a:rPr>
              <a:t>Chapter sub-heading</a:t>
            </a:r>
          </a:p>
        </p:txBody>
      </p:sp>
      <p:sp>
        <p:nvSpPr>
          <p:cNvPr id="29" name="Text Placeholder 2">
            <a:extLst>
              <a:ext uri="{FF2B5EF4-FFF2-40B4-BE49-F238E27FC236}">
                <a16:creationId xmlns:a16="http://schemas.microsoft.com/office/drawing/2014/main" id="{B31D0CC2-E00D-5442-A813-FE0B589F04AA}"/>
              </a:ext>
            </a:extLst>
          </p:cNvPr>
          <p:cNvSpPr>
            <a:spLocks noGrp="1"/>
          </p:cNvSpPr>
          <p:nvPr>
            <p:ph type="body" sz="quarter" idx="13" hasCustomPrompt="1"/>
          </p:nvPr>
        </p:nvSpPr>
        <p:spPr>
          <a:xfrm>
            <a:off x="3534042" y="3382459"/>
            <a:ext cx="6242137" cy="362161"/>
          </a:xfrm>
          <a:prstGeom prst="rect">
            <a:avLst/>
          </a:prstGeom>
        </p:spPr>
        <p:txBody>
          <a:bodyPr wrap="square" lIns="0" tIns="0" rIns="0" bIns="0" anchor="ct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latin typeface="Century Gothic" panose="020B0502020202020204" pitchFamily="34" charset="0"/>
              </a:rPr>
              <a:t>Chapter sub-heading</a:t>
            </a:r>
          </a:p>
        </p:txBody>
      </p:sp>
      <p:sp>
        <p:nvSpPr>
          <p:cNvPr id="30" name="Text Placeholder 2">
            <a:extLst>
              <a:ext uri="{FF2B5EF4-FFF2-40B4-BE49-F238E27FC236}">
                <a16:creationId xmlns:a16="http://schemas.microsoft.com/office/drawing/2014/main" id="{4D89940E-0981-2245-85F4-E06344D8AE7D}"/>
              </a:ext>
            </a:extLst>
          </p:cNvPr>
          <p:cNvSpPr>
            <a:spLocks noGrp="1"/>
          </p:cNvSpPr>
          <p:nvPr>
            <p:ph type="body" sz="quarter" idx="14" hasCustomPrompt="1"/>
          </p:nvPr>
        </p:nvSpPr>
        <p:spPr>
          <a:xfrm>
            <a:off x="3534041" y="4270974"/>
            <a:ext cx="6242137" cy="362161"/>
          </a:xfrm>
          <a:prstGeom prst="rect">
            <a:avLst/>
          </a:prstGeom>
        </p:spPr>
        <p:txBody>
          <a:bodyPr wrap="square" lIns="0" tIns="0" rIns="0" bIns="0" anchor="ct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latin typeface="Century Gothic" panose="020B0502020202020204" pitchFamily="34" charset="0"/>
              </a:rPr>
              <a:t>Chapter sub-heading</a:t>
            </a:r>
          </a:p>
        </p:txBody>
      </p:sp>
      <p:sp>
        <p:nvSpPr>
          <p:cNvPr id="31" name="Text Placeholder 2">
            <a:extLst>
              <a:ext uri="{FF2B5EF4-FFF2-40B4-BE49-F238E27FC236}">
                <a16:creationId xmlns:a16="http://schemas.microsoft.com/office/drawing/2014/main" id="{9EE1B4C7-3E4A-324A-8A95-05B64E76D1D8}"/>
              </a:ext>
            </a:extLst>
          </p:cNvPr>
          <p:cNvSpPr>
            <a:spLocks noGrp="1"/>
          </p:cNvSpPr>
          <p:nvPr>
            <p:ph type="body" sz="quarter" idx="15" hasCustomPrompt="1"/>
          </p:nvPr>
        </p:nvSpPr>
        <p:spPr>
          <a:xfrm>
            <a:off x="3534040" y="5145936"/>
            <a:ext cx="6242137" cy="362161"/>
          </a:xfrm>
          <a:prstGeom prst="rect">
            <a:avLst/>
          </a:prstGeom>
        </p:spPr>
        <p:txBody>
          <a:bodyPr wrap="square" lIns="0" tIns="0" rIns="0" bIns="0" anchor="ct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latin typeface="Century Gothic" panose="020B0502020202020204" pitchFamily="34" charset="0"/>
              </a:rPr>
              <a:t>Chapter sub-heading</a:t>
            </a:r>
          </a:p>
        </p:txBody>
      </p:sp>
      <p:sp>
        <p:nvSpPr>
          <p:cNvPr id="3" name="Text Placeholder 2">
            <a:extLst>
              <a:ext uri="{FF2B5EF4-FFF2-40B4-BE49-F238E27FC236}">
                <a16:creationId xmlns:a16="http://schemas.microsoft.com/office/drawing/2014/main" id="{8AEA1461-1866-5943-A7C1-7DDF1153ADF9}"/>
              </a:ext>
            </a:extLst>
          </p:cNvPr>
          <p:cNvSpPr>
            <a:spLocks noGrp="1"/>
          </p:cNvSpPr>
          <p:nvPr>
            <p:ph type="body" sz="quarter" idx="16" hasCustomPrompt="1"/>
          </p:nvPr>
        </p:nvSpPr>
        <p:spPr>
          <a:xfrm>
            <a:off x="10455798" y="2541060"/>
            <a:ext cx="301458" cy="295275"/>
          </a:xfrm>
          <a:prstGeom prst="rect">
            <a:avLst/>
          </a:prstGeom>
        </p:spPr>
        <p:txBody>
          <a:bodyPr lIns="0" tIns="0" rIns="0" bIns="0" anchor="ctr">
            <a:normAutofit/>
          </a:bodyPr>
          <a:lstStyle>
            <a:lvl1pPr marL="0" indent="0" algn="ctr">
              <a:lnSpc>
                <a:spcPct val="100000"/>
              </a:lnSpc>
              <a:buNone/>
              <a:defRPr sz="1200" b="1">
                <a:solidFill>
                  <a:schemeClr val="accent3"/>
                </a:solidFill>
              </a:defRPr>
            </a:lvl1pPr>
          </a:lstStyle>
          <a:p>
            <a:pPr lvl="0"/>
            <a:r>
              <a:rPr lang="en-GB" dirty="0"/>
              <a:t>1</a:t>
            </a:r>
          </a:p>
        </p:txBody>
      </p:sp>
      <p:sp>
        <p:nvSpPr>
          <p:cNvPr id="33" name="Text Placeholder 2">
            <a:extLst>
              <a:ext uri="{FF2B5EF4-FFF2-40B4-BE49-F238E27FC236}">
                <a16:creationId xmlns:a16="http://schemas.microsoft.com/office/drawing/2014/main" id="{386135C4-C5A7-4F40-A714-5BA6CF88C3BB}"/>
              </a:ext>
            </a:extLst>
          </p:cNvPr>
          <p:cNvSpPr>
            <a:spLocks noGrp="1"/>
          </p:cNvSpPr>
          <p:nvPr>
            <p:ph type="body" sz="quarter" idx="17" hasCustomPrompt="1"/>
          </p:nvPr>
        </p:nvSpPr>
        <p:spPr>
          <a:xfrm>
            <a:off x="10455798" y="3415901"/>
            <a:ext cx="301458" cy="295275"/>
          </a:xfrm>
          <a:prstGeom prst="rect">
            <a:avLst/>
          </a:prstGeom>
        </p:spPr>
        <p:txBody>
          <a:bodyPr lIns="0" tIns="0" rIns="0" bIns="0" anchor="ctr">
            <a:normAutofit/>
          </a:bodyPr>
          <a:lstStyle>
            <a:lvl1pPr marL="0" indent="0" algn="ctr">
              <a:lnSpc>
                <a:spcPct val="100000"/>
              </a:lnSpc>
              <a:buNone/>
              <a:defRPr sz="1200" b="1">
                <a:solidFill>
                  <a:schemeClr val="accent3"/>
                </a:solidFill>
              </a:defRPr>
            </a:lvl1pPr>
          </a:lstStyle>
          <a:p>
            <a:pPr lvl="0"/>
            <a:r>
              <a:rPr lang="en-GB" dirty="0"/>
              <a:t>2</a:t>
            </a:r>
          </a:p>
        </p:txBody>
      </p:sp>
      <p:sp>
        <p:nvSpPr>
          <p:cNvPr id="34" name="Text Placeholder 2">
            <a:extLst>
              <a:ext uri="{FF2B5EF4-FFF2-40B4-BE49-F238E27FC236}">
                <a16:creationId xmlns:a16="http://schemas.microsoft.com/office/drawing/2014/main" id="{A7E8BB91-9107-9845-9E87-FA63A6FF5555}"/>
              </a:ext>
            </a:extLst>
          </p:cNvPr>
          <p:cNvSpPr>
            <a:spLocks noGrp="1"/>
          </p:cNvSpPr>
          <p:nvPr>
            <p:ph type="body" sz="quarter" idx="18" hasCustomPrompt="1"/>
          </p:nvPr>
        </p:nvSpPr>
        <p:spPr>
          <a:xfrm>
            <a:off x="10455798" y="4304416"/>
            <a:ext cx="301458" cy="295275"/>
          </a:xfrm>
          <a:prstGeom prst="rect">
            <a:avLst/>
          </a:prstGeom>
        </p:spPr>
        <p:txBody>
          <a:bodyPr lIns="0" tIns="0" rIns="0" bIns="0" anchor="ctr">
            <a:normAutofit/>
          </a:bodyPr>
          <a:lstStyle>
            <a:lvl1pPr marL="0" indent="0" algn="ctr">
              <a:lnSpc>
                <a:spcPct val="100000"/>
              </a:lnSpc>
              <a:buNone/>
              <a:defRPr sz="1200" b="1">
                <a:solidFill>
                  <a:schemeClr val="accent3"/>
                </a:solidFill>
              </a:defRPr>
            </a:lvl1pPr>
          </a:lstStyle>
          <a:p>
            <a:pPr lvl="0"/>
            <a:r>
              <a:rPr lang="en-GB" dirty="0"/>
              <a:t>3</a:t>
            </a:r>
          </a:p>
        </p:txBody>
      </p:sp>
      <p:sp>
        <p:nvSpPr>
          <p:cNvPr id="35" name="Text Placeholder 2">
            <a:extLst>
              <a:ext uri="{FF2B5EF4-FFF2-40B4-BE49-F238E27FC236}">
                <a16:creationId xmlns:a16="http://schemas.microsoft.com/office/drawing/2014/main" id="{AFAA6032-7EC1-9747-8B50-E1AB690CCCA1}"/>
              </a:ext>
            </a:extLst>
          </p:cNvPr>
          <p:cNvSpPr>
            <a:spLocks noGrp="1"/>
          </p:cNvSpPr>
          <p:nvPr>
            <p:ph type="body" sz="quarter" idx="19" hasCustomPrompt="1"/>
          </p:nvPr>
        </p:nvSpPr>
        <p:spPr>
          <a:xfrm>
            <a:off x="10455798" y="5179378"/>
            <a:ext cx="301458" cy="295275"/>
          </a:xfrm>
          <a:prstGeom prst="rect">
            <a:avLst/>
          </a:prstGeom>
        </p:spPr>
        <p:txBody>
          <a:bodyPr lIns="0" tIns="0" rIns="0" bIns="0" anchor="ctr">
            <a:normAutofit/>
          </a:bodyPr>
          <a:lstStyle>
            <a:lvl1pPr marL="0" indent="0" algn="ctr">
              <a:lnSpc>
                <a:spcPct val="100000"/>
              </a:lnSpc>
              <a:buNone/>
              <a:defRPr sz="1200" b="1">
                <a:solidFill>
                  <a:schemeClr val="accent3"/>
                </a:solidFill>
              </a:defRPr>
            </a:lvl1pPr>
          </a:lstStyle>
          <a:p>
            <a:pPr lvl="0"/>
            <a:r>
              <a:rPr lang="en-GB" dirty="0"/>
              <a:t>4</a:t>
            </a:r>
          </a:p>
        </p:txBody>
      </p:sp>
      <p:pic>
        <p:nvPicPr>
          <p:cNvPr id="37" name="Picture 36" descr="Shape&#10;&#10;Description automatically generated">
            <a:extLst>
              <a:ext uri="{FF2B5EF4-FFF2-40B4-BE49-F238E27FC236}">
                <a16:creationId xmlns:a16="http://schemas.microsoft.com/office/drawing/2014/main" id="{BD385827-5FCF-0511-0B47-64A9EDA7FDB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400000">
            <a:off x="10561309" y="5746267"/>
            <a:ext cx="769353" cy="1196771"/>
          </a:xfrm>
          <a:prstGeom prst="rect">
            <a:avLst/>
          </a:prstGeom>
        </p:spPr>
      </p:pic>
      <p:pic>
        <p:nvPicPr>
          <p:cNvPr id="38" name="Graphic 37">
            <a:extLst>
              <a:ext uri="{FF2B5EF4-FFF2-40B4-BE49-F238E27FC236}">
                <a16:creationId xmlns:a16="http://schemas.microsoft.com/office/drawing/2014/main" id="{9DC9DB1D-975C-3F91-BA87-6722B581853F}"/>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121481" y="6244108"/>
            <a:ext cx="144000" cy="144000"/>
          </a:xfrm>
          <a:prstGeom prst="rect">
            <a:avLst/>
          </a:prstGeom>
        </p:spPr>
      </p:pic>
      <p:sp>
        <p:nvSpPr>
          <p:cNvPr id="39" name="TextBox 38">
            <a:hlinkClick r:id="rId13"/>
            <a:extLst>
              <a:ext uri="{FF2B5EF4-FFF2-40B4-BE49-F238E27FC236}">
                <a16:creationId xmlns:a16="http://schemas.microsoft.com/office/drawing/2014/main" id="{F1433A0C-20E0-ECD3-E52F-80CFFA38D05A}"/>
              </a:ext>
            </a:extLst>
          </p:cNvPr>
          <p:cNvSpPr txBox="1"/>
          <p:nvPr userDrawn="1"/>
        </p:nvSpPr>
        <p:spPr>
          <a:xfrm>
            <a:off x="9448800" y="6215533"/>
            <a:ext cx="805347" cy="215444"/>
          </a:xfrm>
          <a:prstGeom prst="rect">
            <a:avLst/>
          </a:prstGeom>
          <a:noFill/>
        </p:spPr>
        <p:txBody>
          <a:bodyPr wrap="square" lIns="0" rIns="0" rtlCol="0">
            <a:spAutoFit/>
          </a:bodyPr>
          <a:lstStyle/>
          <a:p>
            <a:pPr algn="r">
              <a:lnSpc>
                <a:spcPct val="80000"/>
              </a:lnSpc>
            </a:pPr>
            <a:r>
              <a:rPr lang="en-US" sz="1000" b="0" dirty="0">
                <a:solidFill>
                  <a:schemeClr val="tx2"/>
                </a:solidFill>
                <a:latin typeface="+mj-lt"/>
                <a:ea typeface="Montserrat SemiBold" charset="0"/>
                <a:cs typeface="Montserrat SemiBold" charset="0"/>
              </a:rPr>
              <a:t>www.linx.net</a:t>
            </a:r>
          </a:p>
        </p:txBody>
      </p:sp>
    </p:spTree>
    <p:extLst>
      <p:ext uri="{BB962C8B-B14F-4D97-AF65-F5344CB8AC3E}">
        <p14:creationId xmlns:p14="http://schemas.microsoft.com/office/powerpoint/2010/main" val="533033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3">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49D2ABB-F623-9D46-AAC1-02303D559E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477077"/>
            <a:ext cx="915228" cy="354282"/>
          </a:xfrm>
          <a:prstGeom prst="rect">
            <a:avLst/>
          </a:prstGeom>
        </p:spPr>
      </p:pic>
      <p:pic>
        <p:nvPicPr>
          <p:cNvPr id="6" name="Graphic 5">
            <a:extLst>
              <a:ext uri="{FF2B5EF4-FFF2-40B4-BE49-F238E27FC236}">
                <a16:creationId xmlns:a16="http://schemas.microsoft.com/office/drawing/2014/main" id="{7F04E51A-5B02-5F4F-8335-373A566B9A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14" name="TextBox 13">
            <a:extLst>
              <a:ext uri="{FF2B5EF4-FFF2-40B4-BE49-F238E27FC236}">
                <a16:creationId xmlns:a16="http://schemas.microsoft.com/office/drawing/2014/main" id="{9FBA42FB-FC66-CE42-94A0-9343C5877B16}"/>
              </a:ext>
            </a:extLst>
          </p:cNvPr>
          <p:cNvSpPr txBox="1"/>
          <p:nvPr/>
        </p:nvSpPr>
        <p:spPr>
          <a:xfrm>
            <a:off x="764484" y="6098432"/>
            <a:ext cx="467968" cy="246221"/>
          </a:xfrm>
          <a:prstGeom prst="rect">
            <a:avLst/>
          </a:prstGeom>
          <a:noFill/>
        </p:spPr>
        <p:txBody>
          <a:bodyPr wrap="square" rtlCol="0" anchor="ctr">
            <a:spAutoFit/>
          </a:bodyPr>
          <a:lstStyle/>
          <a:p>
            <a:pPr lvl="0" algn="ctr"/>
            <a:fld id="{477AC99D-27FF-B146-94A2-2C0EAB9E067D}" type="slidenum">
              <a:rPr lang="en-GB" sz="1000" b="1" i="0" smtClean="0">
                <a:solidFill>
                  <a:schemeClr val="bg1"/>
                </a:solidFill>
                <a:latin typeface="Century Gothic" panose="020B0502020202020204" pitchFamily="34" charset="0"/>
              </a:rPr>
              <a:pPr lvl="0" algn="ctr"/>
              <a:t>‹#›</a:t>
            </a:fld>
            <a:endParaRPr lang="en-GB" sz="1000" b="1" i="0">
              <a:solidFill>
                <a:schemeClr val="bg1"/>
              </a:solidFill>
              <a:latin typeface="Century Gothic" panose="020B0502020202020204" pitchFamily="34" charset="0"/>
            </a:endParaRPr>
          </a:p>
        </p:txBody>
      </p:sp>
      <p:grpSp>
        <p:nvGrpSpPr>
          <p:cNvPr id="12" name="Group 11">
            <a:extLst>
              <a:ext uri="{FF2B5EF4-FFF2-40B4-BE49-F238E27FC236}">
                <a16:creationId xmlns:a16="http://schemas.microsoft.com/office/drawing/2014/main" id="{937207B5-289C-4043-9405-5E4217A4E7C4}"/>
              </a:ext>
            </a:extLst>
          </p:cNvPr>
          <p:cNvGrpSpPr/>
          <p:nvPr userDrawn="1"/>
        </p:nvGrpSpPr>
        <p:grpSpPr>
          <a:xfrm rot="5400000">
            <a:off x="5560961" y="331836"/>
            <a:ext cx="1070074" cy="406401"/>
            <a:chOff x="3648630" y="1397156"/>
            <a:chExt cx="1070074" cy="406401"/>
          </a:xfrm>
        </p:grpSpPr>
        <p:pic>
          <p:nvPicPr>
            <p:cNvPr id="13" name="Graphic 12">
              <a:extLst>
                <a:ext uri="{FF2B5EF4-FFF2-40B4-BE49-F238E27FC236}">
                  <a16:creationId xmlns:a16="http://schemas.microsoft.com/office/drawing/2014/main" id="{AAC986D8-73EC-3E4A-ADBF-C841E12B2D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9603" y="1397156"/>
              <a:ext cx="419101" cy="406401"/>
            </a:xfrm>
            <a:prstGeom prst="rect">
              <a:avLst/>
            </a:prstGeom>
          </p:spPr>
        </p:pic>
        <p:cxnSp>
          <p:nvCxnSpPr>
            <p:cNvPr id="15" name="Straight Connector 14">
              <a:extLst>
                <a:ext uri="{FF2B5EF4-FFF2-40B4-BE49-F238E27FC236}">
                  <a16:creationId xmlns:a16="http://schemas.microsoft.com/office/drawing/2014/main" id="{053170E9-E4B1-9C40-861A-4F610728CE22}"/>
                </a:ext>
              </a:extLst>
            </p:cNvPr>
            <p:cNvCxnSpPr>
              <a:cxnSpLocks/>
              <a:stCxn id="13" idx="1"/>
            </p:cNvCxnSpPr>
            <p:nvPr/>
          </p:nvCxnSpPr>
          <p:spPr>
            <a:xfrm rot="16200000" flipV="1">
              <a:off x="3974117" y="1274870"/>
              <a:ext cx="0" cy="650973"/>
            </a:xfrm>
            <a:prstGeom prst="line">
              <a:avLst/>
            </a:prstGeom>
          </p:spPr>
          <p:style>
            <a:lnRef idx="1">
              <a:schemeClr val="accent3"/>
            </a:lnRef>
            <a:fillRef idx="0">
              <a:schemeClr val="accent3"/>
            </a:fillRef>
            <a:effectRef idx="0">
              <a:schemeClr val="accent3"/>
            </a:effectRef>
            <a:fontRef idx="minor">
              <a:schemeClr val="tx1"/>
            </a:fontRef>
          </p:style>
        </p:cxnSp>
      </p:grpSp>
      <p:sp>
        <p:nvSpPr>
          <p:cNvPr id="20" name="Line">
            <a:extLst>
              <a:ext uri="{FF2B5EF4-FFF2-40B4-BE49-F238E27FC236}">
                <a16:creationId xmlns:a16="http://schemas.microsoft.com/office/drawing/2014/main" id="{15FBD558-814D-5F4D-ADE5-E0EDE8CB0651}"/>
              </a:ext>
            </a:extLst>
          </p:cNvPr>
          <p:cNvSpPr/>
          <p:nvPr userDrawn="1"/>
        </p:nvSpPr>
        <p:spPr>
          <a:xfrm flipV="1">
            <a:off x="1307740" y="2125734"/>
            <a:ext cx="0" cy="3276000"/>
          </a:xfrm>
          <a:prstGeom prst="line">
            <a:avLst/>
          </a:prstGeom>
          <a:noFill/>
          <a:ln w="25400" cap="flat">
            <a:solidFill>
              <a:srgbClr val="E0E4E9"/>
            </a:solidFill>
            <a:prstDash val="solid"/>
            <a:miter lim="400000"/>
          </a:ln>
          <a:effectLst/>
        </p:spPr>
        <p:txBody>
          <a:bodyPr wrap="square" lIns="0" tIns="0" rIns="0" bIns="0" numCol="1" anchor="ctr">
            <a:normAutofit fontScale="25000" lnSpcReduction="20000"/>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22" name="Circle">
            <a:extLst>
              <a:ext uri="{FF2B5EF4-FFF2-40B4-BE49-F238E27FC236}">
                <a16:creationId xmlns:a16="http://schemas.microsoft.com/office/drawing/2014/main" id="{A3F2A83A-4144-684E-8B02-4605F86DEC8A}"/>
              </a:ext>
            </a:extLst>
          </p:cNvPr>
          <p:cNvSpPr/>
          <p:nvPr userDrawn="1"/>
        </p:nvSpPr>
        <p:spPr>
          <a:xfrm>
            <a:off x="1260660" y="2233104"/>
            <a:ext cx="94160" cy="94160"/>
          </a:xfrm>
          <a:prstGeom prst="ellipse">
            <a:avLst/>
          </a:prstGeom>
          <a:solidFill>
            <a:schemeClr val="accent1"/>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23" name="Circle">
            <a:extLst>
              <a:ext uri="{FF2B5EF4-FFF2-40B4-BE49-F238E27FC236}">
                <a16:creationId xmlns:a16="http://schemas.microsoft.com/office/drawing/2014/main" id="{E576A82B-FDA5-E245-9775-DE7E640D82E3}"/>
              </a:ext>
            </a:extLst>
          </p:cNvPr>
          <p:cNvSpPr/>
          <p:nvPr userDrawn="1"/>
        </p:nvSpPr>
        <p:spPr>
          <a:xfrm>
            <a:off x="1260660" y="3973596"/>
            <a:ext cx="94160" cy="94159"/>
          </a:xfrm>
          <a:prstGeom prst="ellipse">
            <a:avLst/>
          </a:prstGeom>
          <a:solidFill>
            <a:schemeClr val="accent1"/>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26" name="Line">
            <a:extLst>
              <a:ext uri="{FF2B5EF4-FFF2-40B4-BE49-F238E27FC236}">
                <a16:creationId xmlns:a16="http://schemas.microsoft.com/office/drawing/2014/main" id="{9DAB4F2A-759B-D440-B0E2-AE9A1B048394}"/>
              </a:ext>
            </a:extLst>
          </p:cNvPr>
          <p:cNvSpPr/>
          <p:nvPr userDrawn="1"/>
        </p:nvSpPr>
        <p:spPr>
          <a:xfrm flipV="1">
            <a:off x="4631702" y="2125734"/>
            <a:ext cx="0" cy="3276000"/>
          </a:xfrm>
          <a:prstGeom prst="line">
            <a:avLst/>
          </a:prstGeom>
          <a:noFill/>
          <a:ln w="25400" cap="flat">
            <a:solidFill>
              <a:srgbClr val="E0E4E9"/>
            </a:solidFill>
            <a:prstDash val="solid"/>
            <a:miter lim="400000"/>
          </a:ln>
          <a:effectLst/>
        </p:spPr>
        <p:txBody>
          <a:bodyPr wrap="square" lIns="0" tIns="0" rIns="0" bIns="0" numCol="1" anchor="ctr">
            <a:normAutofit fontScale="25000" lnSpcReduction="20000"/>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27" name="Circle">
            <a:extLst>
              <a:ext uri="{FF2B5EF4-FFF2-40B4-BE49-F238E27FC236}">
                <a16:creationId xmlns:a16="http://schemas.microsoft.com/office/drawing/2014/main" id="{B2829342-8D01-1A49-864C-F81D3D9E2343}"/>
              </a:ext>
            </a:extLst>
          </p:cNvPr>
          <p:cNvSpPr/>
          <p:nvPr userDrawn="1"/>
        </p:nvSpPr>
        <p:spPr>
          <a:xfrm>
            <a:off x="4584623" y="2233104"/>
            <a:ext cx="94160" cy="94160"/>
          </a:xfrm>
          <a:prstGeom prst="ellipse">
            <a:avLst/>
          </a:prstGeom>
          <a:solidFill>
            <a:schemeClr val="accent2"/>
          </a:solidFill>
          <a:ln w="12700" cap="flat">
            <a:noFill/>
            <a:miter lim="400000"/>
          </a:ln>
          <a:effectLst/>
        </p:spPr>
        <p:txBody>
          <a:bodyPr wrap="square" lIns="0" tIns="0" rIns="0" bIns="0" numCol="1" anchor="ctr">
            <a:normAutofit fontScale="32500" lnSpcReduction="20000"/>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28" name="Circle">
            <a:extLst>
              <a:ext uri="{FF2B5EF4-FFF2-40B4-BE49-F238E27FC236}">
                <a16:creationId xmlns:a16="http://schemas.microsoft.com/office/drawing/2014/main" id="{1B5F4DB0-BC29-A741-84EB-6576155AAB7B}"/>
              </a:ext>
            </a:extLst>
          </p:cNvPr>
          <p:cNvSpPr/>
          <p:nvPr userDrawn="1"/>
        </p:nvSpPr>
        <p:spPr>
          <a:xfrm>
            <a:off x="4584623" y="3973596"/>
            <a:ext cx="94160" cy="94159"/>
          </a:xfrm>
          <a:prstGeom prst="ellipse">
            <a:avLst/>
          </a:prstGeom>
          <a:solidFill>
            <a:schemeClr val="accent2"/>
          </a:solidFill>
          <a:ln w="12700" cap="flat">
            <a:noFill/>
            <a:miter lim="400000"/>
          </a:ln>
          <a:effectLst/>
        </p:spPr>
        <p:txBody>
          <a:bodyPr wrap="square" lIns="0" tIns="0" rIns="0" bIns="0" numCol="1" anchor="ctr">
            <a:normAutofit fontScale="32500" lnSpcReduction="20000"/>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31" name="Line">
            <a:extLst>
              <a:ext uri="{FF2B5EF4-FFF2-40B4-BE49-F238E27FC236}">
                <a16:creationId xmlns:a16="http://schemas.microsoft.com/office/drawing/2014/main" id="{1EB73CE1-7B48-964A-B2DA-9EE04601CEF8}"/>
              </a:ext>
            </a:extLst>
          </p:cNvPr>
          <p:cNvSpPr/>
          <p:nvPr userDrawn="1"/>
        </p:nvSpPr>
        <p:spPr>
          <a:xfrm flipV="1">
            <a:off x="7955665" y="2125734"/>
            <a:ext cx="0" cy="3276000"/>
          </a:xfrm>
          <a:prstGeom prst="line">
            <a:avLst/>
          </a:prstGeom>
          <a:noFill/>
          <a:ln w="25400" cap="flat">
            <a:solidFill>
              <a:srgbClr val="E0E4E9"/>
            </a:solidFill>
            <a:prstDash val="solid"/>
            <a:miter lim="400000"/>
          </a:ln>
          <a:effectLst/>
        </p:spPr>
        <p:txBody>
          <a:bodyPr wrap="square" lIns="0" tIns="0" rIns="0" bIns="0" numCol="1" anchor="ctr">
            <a:normAutofit fontScale="25000" lnSpcReduction="20000"/>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32" name="Circle">
            <a:extLst>
              <a:ext uri="{FF2B5EF4-FFF2-40B4-BE49-F238E27FC236}">
                <a16:creationId xmlns:a16="http://schemas.microsoft.com/office/drawing/2014/main" id="{39C3A570-D0B6-4B47-8CD6-75AA9787FBEE}"/>
              </a:ext>
            </a:extLst>
          </p:cNvPr>
          <p:cNvSpPr/>
          <p:nvPr userDrawn="1"/>
        </p:nvSpPr>
        <p:spPr>
          <a:xfrm>
            <a:off x="7908585" y="2233104"/>
            <a:ext cx="94160" cy="94160"/>
          </a:xfrm>
          <a:prstGeom prst="ellipse">
            <a:avLst/>
          </a:prstGeom>
          <a:solidFill>
            <a:schemeClr val="accent3"/>
          </a:solidFill>
          <a:ln w="12700" cap="flat">
            <a:noFill/>
            <a:miter lim="400000"/>
          </a:ln>
          <a:effectLst/>
        </p:spPr>
        <p:txBody>
          <a:bodyPr wrap="square" lIns="0" tIns="0" rIns="0" bIns="0" numCol="1" anchor="ctr">
            <a:normAutofit fontScale="32500" lnSpcReduction="20000"/>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33" name="Circle">
            <a:extLst>
              <a:ext uri="{FF2B5EF4-FFF2-40B4-BE49-F238E27FC236}">
                <a16:creationId xmlns:a16="http://schemas.microsoft.com/office/drawing/2014/main" id="{51B99057-1B32-0B48-95DC-509007840C29}"/>
              </a:ext>
            </a:extLst>
          </p:cNvPr>
          <p:cNvSpPr/>
          <p:nvPr userDrawn="1"/>
        </p:nvSpPr>
        <p:spPr>
          <a:xfrm>
            <a:off x="7908585" y="3973596"/>
            <a:ext cx="94160" cy="94159"/>
          </a:xfrm>
          <a:prstGeom prst="ellipse">
            <a:avLst/>
          </a:prstGeom>
          <a:solidFill>
            <a:schemeClr val="accent3"/>
          </a:solidFill>
          <a:ln w="12700" cap="flat">
            <a:noFill/>
            <a:miter lim="400000"/>
          </a:ln>
          <a:effectLst/>
        </p:spPr>
        <p:txBody>
          <a:bodyPr wrap="square" lIns="0" tIns="0" rIns="0" bIns="0" numCol="1" anchor="ctr">
            <a:normAutofit fontScale="32500" lnSpcReduction="20000"/>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36" name="Text Placeholder 2">
            <a:extLst>
              <a:ext uri="{FF2B5EF4-FFF2-40B4-BE49-F238E27FC236}">
                <a16:creationId xmlns:a16="http://schemas.microsoft.com/office/drawing/2014/main" id="{439EED16-CBAA-2A46-B482-E21CDB1A5076}"/>
              </a:ext>
            </a:extLst>
          </p:cNvPr>
          <p:cNvSpPr>
            <a:spLocks noGrp="1"/>
          </p:cNvSpPr>
          <p:nvPr>
            <p:ph type="body" sz="quarter" idx="13" hasCustomPrompt="1"/>
          </p:nvPr>
        </p:nvSpPr>
        <p:spPr>
          <a:xfrm>
            <a:off x="1431903" y="2142815"/>
            <a:ext cx="2842142" cy="274737"/>
          </a:xfrm>
          <a:prstGeom prst="rect">
            <a:avLst/>
          </a:prstGeom>
        </p:spPr>
        <p:txBody>
          <a:bodyPr rIns="0" anchor="ctr">
            <a:normAutofit/>
          </a:bodyPr>
          <a:lstStyle>
            <a:lvl1pPr marL="0" indent="0" algn="l">
              <a:lnSpc>
                <a:spcPct val="100000"/>
              </a:lnSpc>
              <a:buNone/>
              <a:defRPr sz="1600" b="1">
                <a:solidFill>
                  <a:schemeClr val="accent1"/>
                </a:solidFill>
              </a:defRPr>
            </a:lvl1pPr>
          </a:lstStyle>
          <a:p>
            <a:pPr lvl="0"/>
            <a:r>
              <a:rPr lang="en-GB" dirty="0"/>
              <a:t>Agenda Item</a:t>
            </a:r>
          </a:p>
        </p:txBody>
      </p:sp>
      <p:sp>
        <p:nvSpPr>
          <p:cNvPr id="37" name="Text Placeholder 2">
            <a:extLst>
              <a:ext uri="{FF2B5EF4-FFF2-40B4-BE49-F238E27FC236}">
                <a16:creationId xmlns:a16="http://schemas.microsoft.com/office/drawing/2014/main" id="{2CADD620-24EE-A241-940B-5EAF9C7F424E}"/>
              </a:ext>
            </a:extLst>
          </p:cNvPr>
          <p:cNvSpPr>
            <a:spLocks noGrp="1"/>
          </p:cNvSpPr>
          <p:nvPr>
            <p:ph type="body" sz="quarter" idx="14" hasCustomPrompt="1"/>
          </p:nvPr>
        </p:nvSpPr>
        <p:spPr>
          <a:xfrm>
            <a:off x="1431900" y="2472986"/>
            <a:ext cx="2842145" cy="1231136"/>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40" name="Text Placeholder 2">
            <a:extLst>
              <a:ext uri="{FF2B5EF4-FFF2-40B4-BE49-F238E27FC236}">
                <a16:creationId xmlns:a16="http://schemas.microsoft.com/office/drawing/2014/main" id="{671F6EE9-9F80-8C49-A408-9D7ADD4B1E53}"/>
              </a:ext>
            </a:extLst>
          </p:cNvPr>
          <p:cNvSpPr>
            <a:spLocks noGrp="1"/>
          </p:cNvSpPr>
          <p:nvPr>
            <p:ph type="body" sz="quarter" idx="15" hasCustomPrompt="1"/>
          </p:nvPr>
        </p:nvSpPr>
        <p:spPr>
          <a:xfrm>
            <a:off x="1431903" y="3879325"/>
            <a:ext cx="2842142" cy="274737"/>
          </a:xfrm>
          <a:prstGeom prst="rect">
            <a:avLst/>
          </a:prstGeom>
        </p:spPr>
        <p:txBody>
          <a:bodyPr rIns="0" anchor="ctr">
            <a:normAutofit/>
          </a:bodyPr>
          <a:lstStyle>
            <a:lvl1pPr marL="0" indent="0" algn="l">
              <a:lnSpc>
                <a:spcPct val="100000"/>
              </a:lnSpc>
              <a:buNone/>
              <a:defRPr sz="1600" b="1">
                <a:solidFill>
                  <a:schemeClr val="accent1"/>
                </a:solidFill>
              </a:defRPr>
            </a:lvl1pPr>
          </a:lstStyle>
          <a:p>
            <a:pPr lvl="0"/>
            <a:r>
              <a:rPr lang="en-GB" dirty="0"/>
              <a:t>Agenda Item</a:t>
            </a:r>
          </a:p>
        </p:txBody>
      </p:sp>
      <p:sp>
        <p:nvSpPr>
          <p:cNvPr id="41" name="Text Placeholder 2">
            <a:extLst>
              <a:ext uri="{FF2B5EF4-FFF2-40B4-BE49-F238E27FC236}">
                <a16:creationId xmlns:a16="http://schemas.microsoft.com/office/drawing/2014/main" id="{F408A2C1-1613-FF46-B3A2-E7A4050D9A0D}"/>
              </a:ext>
            </a:extLst>
          </p:cNvPr>
          <p:cNvSpPr>
            <a:spLocks noGrp="1"/>
          </p:cNvSpPr>
          <p:nvPr>
            <p:ph type="body" sz="quarter" idx="16" hasCustomPrompt="1"/>
          </p:nvPr>
        </p:nvSpPr>
        <p:spPr>
          <a:xfrm>
            <a:off x="1431900" y="4209496"/>
            <a:ext cx="2842145" cy="1231136"/>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46" name="Text Placeholder 2">
            <a:extLst>
              <a:ext uri="{FF2B5EF4-FFF2-40B4-BE49-F238E27FC236}">
                <a16:creationId xmlns:a16="http://schemas.microsoft.com/office/drawing/2014/main" id="{CA3C633B-BC01-8A45-92E2-AE0EE9F80732}"/>
              </a:ext>
            </a:extLst>
          </p:cNvPr>
          <p:cNvSpPr>
            <a:spLocks noGrp="1"/>
          </p:cNvSpPr>
          <p:nvPr>
            <p:ph type="body" sz="quarter" idx="21" hasCustomPrompt="1"/>
          </p:nvPr>
        </p:nvSpPr>
        <p:spPr>
          <a:xfrm>
            <a:off x="4755864" y="2128888"/>
            <a:ext cx="2842142" cy="274737"/>
          </a:xfrm>
          <a:prstGeom prst="rect">
            <a:avLst/>
          </a:prstGeom>
        </p:spPr>
        <p:txBody>
          <a:bodyPr rIns="0" anchor="ctr">
            <a:normAutofit/>
          </a:bodyPr>
          <a:lstStyle>
            <a:lvl1pPr marL="0" indent="0" algn="l">
              <a:lnSpc>
                <a:spcPct val="100000"/>
              </a:lnSpc>
              <a:buNone/>
              <a:defRPr sz="1600" b="1">
                <a:solidFill>
                  <a:schemeClr val="accent1"/>
                </a:solidFill>
              </a:defRPr>
            </a:lvl1pPr>
          </a:lstStyle>
          <a:p>
            <a:pPr lvl="0"/>
            <a:r>
              <a:rPr lang="en-GB" dirty="0"/>
              <a:t>Agenda Item</a:t>
            </a:r>
          </a:p>
        </p:txBody>
      </p:sp>
      <p:sp>
        <p:nvSpPr>
          <p:cNvPr id="47" name="Text Placeholder 2">
            <a:extLst>
              <a:ext uri="{FF2B5EF4-FFF2-40B4-BE49-F238E27FC236}">
                <a16:creationId xmlns:a16="http://schemas.microsoft.com/office/drawing/2014/main" id="{09BEF9E8-1096-9749-99FB-7A20ADC17BFD}"/>
              </a:ext>
            </a:extLst>
          </p:cNvPr>
          <p:cNvSpPr>
            <a:spLocks noGrp="1"/>
          </p:cNvSpPr>
          <p:nvPr>
            <p:ph type="body" sz="quarter" idx="22" hasCustomPrompt="1"/>
          </p:nvPr>
        </p:nvSpPr>
        <p:spPr>
          <a:xfrm>
            <a:off x="4755861" y="2459059"/>
            <a:ext cx="2842145" cy="1231136"/>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48" name="Text Placeholder 2">
            <a:extLst>
              <a:ext uri="{FF2B5EF4-FFF2-40B4-BE49-F238E27FC236}">
                <a16:creationId xmlns:a16="http://schemas.microsoft.com/office/drawing/2014/main" id="{62C67FEE-476F-A241-82F9-803B4EDF3130}"/>
              </a:ext>
            </a:extLst>
          </p:cNvPr>
          <p:cNvSpPr>
            <a:spLocks noGrp="1"/>
          </p:cNvSpPr>
          <p:nvPr>
            <p:ph type="body" sz="quarter" idx="23" hasCustomPrompt="1"/>
          </p:nvPr>
        </p:nvSpPr>
        <p:spPr>
          <a:xfrm>
            <a:off x="4755864" y="3865398"/>
            <a:ext cx="2842142" cy="274737"/>
          </a:xfrm>
          <a:prstGeom prst="rect">
            <a:avLst/>
          </a:prstGeom>
        </p:spPr>
        <p:txBody>
          <a:bodyPr rIns="0" anchor="ctr">
            <a:normAutofit/>
          </a:bodyPr>
          <a:lstStyle>
            <a:lvl1pPr marL="0" indent="0" algn="l">
              <a:lnSpc>
                <a:spcPct val="100000"/>
              </a:lnSpc>
              <a:buNone/>
              <a:defRPr sz="1600" b="1">
                <a:solidFill>
                  <a:schemeClr val="accent1"/>
                </a:solidFill>
              </a:defRPr>
            </a:lvl1pPr>
          </a:lstStyle>
          <a:p>
            <a:pPr lvl="0"/>
            <a:r>
              <a:rPr lang="en-GB" dirty="0"/>
              <a:t>Agenda Item</a:t>
            </a:r>
          </a:p>
        </p:txBody>
      </p:sp>
      <p:sp>
        <p:nvSpPr>
          <p:cNvPr id="49" name="Text Placeholder 2">
            <a:extLst>
              <a:ext uri="{FF2B5EF4-FFF2-40B4-BE49-F238E27FC236}">
                <a16:creationId xmlns:a16="http://schemas.microsoft.com/office/drawing/2014/main" id="{C3CDB8CC-203A-7446-8A0D-1531C7A33196}"/>
              </a:ext>
            </a:extLst>
          </p:cNvPr>
          <p:cNvSpPr>
            <a:spLocks noGrp="1"/>
          </p:cNvSpPr>
          <p:nvPr>
            <p:ph type="body" sz="quarter" idx="24" hasCustomPrompt="1"/>
          </p:nvPr>
        </p:nvSpPr>
        <p:spPr>
          <a:xfrm>
            <a:off x="4755861" y="4195569"/>
            <a:ext cx="2842145" cy="1231136"/>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54" name="Text Placeholder 2">
            <a:extLst>
              <a:ext uri="{FF2B5EF4-FFF2-40B4-BE49-F238E27FC236}">
                <a16:creationId xmlns:a16="http://schemas.microsoft.com/office/drawing/2014/main" id="{70E60DC9-A823-7E4B-B11A-07E74FC5A494}"/>
              </a:ext>
            </a:extLst>
          </p:cNvPr>
          <p:cNvSpPr>
            <a:spLocks noGrp="1"/>
          </p:cNvSpPr>
          <p:nvPr>
            <p:ph type="body" sz="quarter" idx="29" hasCustomPrompt="1"/>
          </p:nvPr>
        </p:nvSpPr>
        <p:spPr>
          <a:xfrm>
            <a:off x="8090435" y="2128888"/>
            <a:ext cx="2842142" cy="274737"/>
          </a:xfrm>
          <a:prstGeom prst="rect">
            <a:avLst/>
          </a:prstGeom>
        </p:spPr>
        <p:txBody>
          <a:bodyPr rIns="0" anchor="ctr">
            <a:normAutofit/>
          </a:bodyPr>
          <a:lstStyle>
            <a:lvl1pPr marL="0" indent="0" algn="l">
              <a:lnSpc>
                <a:spcPct val="100000"/>
              </a:lnSpc>
              <a:buNone/>
              <a:defRPr sz="1600" b="1">
                <a:solidFill>
                  <a:schemeClr val="accent1"/>
                </a:solidFill>
              </a:defRPr>
            </a:lvl1pPr>
          </a:lstStyle>
          <a:p>
            <a:pPr lvl="0"/>
            <a:r>
              <a:rPr lang="en-GB" dirty="0"/>
              <a:t>Agenda Item</a:t>
            </a:r>
          </a:p>
        </p:txBody>
      </p:sp>
      <p:sp>
        <p:nvSpPr>
          <p:cNvPr id="55" name="Text Placeholder 2">
            <a:extLst>
              <a:ext uri="{FF2B5EF4-FFF2-40B4-BE49-F238E27FC236}">
                <a16:creationId xmlns:a16="http://schemas.microsoft.com/office/drawing/2014/main" id="{B919F9BB-FCC8-F84F-91AE-4470359267EB}"/>
              </a:ext>
            </a:extLst>
          </p:cNvPr>
          <p:cNvSpPr>
            <a:spLocks noGrp="1"/>
          </p:cNvSpPr>
          <p:nvPr>
            <p:ph type="body" sz="quarter" idx="30" hasCustomPrompt="1"/>
          </p:nvPr>
        </p:nvSpPr>
        <p:spPr>
          <a:xfrm>
            <a:off x="8090432" y="2459059"/>
            <a:ext cx="2842145" cy="1231136"/>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56" name="Text Placeholder 2">
            <a:extLst>
              <a:ext uri="{FF2B5EF4-FFF2-40B4-BE49-F238E27FC236}">
                <a16:creationId xmlns:a16="http://schemas.microsoft.com/office/drawing/2014/main" id="{BB8B0616-FF3F-A74E-AD0A-8B24FF133C7F}"/>
              </a:ext>
            </a:extLst>
          </p:cNvPr>
          <p:cNvSpPr>
            <a:spLocks noGrp="1"/>
          </p:cNvSpPr>
          <p:nvPr>
            <p:ph type="body" sz="quarter" idx="31" hasCustomPrompt="1"/>
          </p:nvPr>
        </p:nvSpPr>
        <p:spPr>
          <a:xfrm>
            <a:off x="8090435" y="3865398"/>
            <a:ext cx="2842142" cy="274737"/>
          </a:xfrm>
          <a:prstGeom prst="rect">
            <a:avLst/>
          </a:prstGeom>
        </p:spPr>
        <p:txBody>
          <a:bodyPr rIns="0" anchor="ctr">
            <a:normAutofit/>
          </a:bodyPr>
          <a:lstStyle>
            <a:lvl1pPr marL="0" indent="0" algn="l">
              <a:lnSpc>
                <a:spcPct val="100000"/>
              </a:lnSpc>
              <a:buNone/>
              <a:defRPr sz="1600" b="1">
                <a:solidFill>
                  <a:schemeClr val="accent1"/>
                </a:solidFill>
              </a:defRPr>
            </a:lvl1pPr>
          </a:lstStyle>
          <a:p>
            <a:pPr lvl="0"/>
            <a:r>
              <a:rPr lang="en-GB" dirty="0"/>
              <a:t>Agenda Item</a:t>
            </a:r>
          </a:p>
        </p:txBody>
      </p:sp>
      <p:sp>
        <p:nvSpPr>
          <p:cNvPr id="57" name="Text Placeholder 2">
            <a:extLst>
              <a:ext uri="{FF2B5EF4-FFF2-40B4-BE49-F238E27FC236}">
                <a16:creationId xmlns:a16="http://schemas.microsoft.com/office/drawing/2014/main" id="{4AB2F835-5363-204E-929A-6AA6C6AB19B0}"/>
              </a:ext>
            </a:extLst>
          </p:cNvPr>
          <p:cNvSpPr>
            <a:spLocks noGrp="1"/>
          </p:cNvSpPr>
          <p:nvPr>
            <p:ph type="body" sz="quarter" idx="32" hasCustomPrompt="1"/>
          </p:nvPr>
        </p:nvSpPr>
        <p:spPr>
          <a:xfrm>
            <a:off x="8090432" y="4195569"/>
            <a:ext cx="2842145" cy="1231136"/>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35" name="Text Placeholder 2">
            <a:extLst>
              <a:ext uri="{FF2B5EF4-FFF2-40B4-BE49-F238E27FC236}">
                <a16:creationId xmlns:a16="http://schemas.microsoft.com/office/drawing/2014/main" id="{A0BF337B-BDA5-BCFB-DD0B-57F0E497C8B0}"/>
              </a:ext>
            </a:extLst>
          </p:cNvPr>
          <p:cNvSpPr>
            <a:spLocks noGrp="1"/>
          </p:cNvSpPr>
          <p:nvPr>
            <p:ph type="body" sz="quarter" idx="11" hasCustomPrompt="1"/>
          </p:nvPr>
        </p:nvSpPr>
        <p:spPr>
          <a:xfrm>
            <a:off x="1079487" y="1162839"/>
            <a:ext cx="10033022" cy="390571"/>
          </a:xfrm>
          <a:prstGeom prst="rect">
            <a:avLst/>
          </a:prstGeom>
        </p:spPr>
        <p:txBody>
          <a:bodyPr lIns="0" tIns="0" rIns="0" bIns="0" anchor="ctr">
            <a:normAutofit/>
          </a:bodyPr>
          <a:lstStyle>
            <a:lvl1pPr marL="0" indent="0" algn="ctr">
              <a:lnSpc>
                <a:spcPct val="100000"/>
              </a:lnSpc>
              <a:spcBef>
                <a:spcPts val="0"/>
              </a:spcBef>
              <a:buNone/>
              <a:defRPr sz="2400" b="1">
                <a:solidFill>
                  <a:schemeClr val="tx2"/>
                </a:solidFill>
              </a:defRPr>
            </a:lvl1pPr>
          </a:lstStyle>
          <a:p>
            <a:pPr lvl="0"/>
            <a:r>
              <a:rPr lang="en-GB" dirty="0"/>
              <a:t>Agenda</a:t>
            </a:r>
          </a:p>
        </p:txBody>
      </p:sp>
      <p:pic>
        <p:nvPicPr>
          <p:cNvPr id="39" name="Picture 38" descr="Shape&#10;&#10;Description automatically generated">
            <a:extLst>
              <a:ext uri="{FF2B5EF4-FFF2-40B4-BE49-F238E27FC236}">
                <a16:creationId xmlns:a16="http://schemas.microsoft.com/office/drawing/2014/main" id="{145FB562-BA1E-AAF6-64F7-7EE006F0756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10561309" y="5746267"/>
            <a:ext cx="769353" cy="1196771"/>
          </a:xfrm>
          <a:prstGeom prst="rect">
            <a:avLst/>
          </a:prstGeom>
        </p:spPr>
      </p:pic>
      <p:pic>
        <p:nvPicPr>
          <p:cNvPr id="42" name="Graphic 41">
            <a:extLst>
              <a:ext uri="{FF2B5EF4-FFF2-40B4-BE49-F238E27FC236}">
                <a16:creationId xmlns:a16="http://schemas.microsoft.com/office/drawing/2014/main" id="{F1DB4DAA-E82B-121D-E56C-EC16BA6CB87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21481" y="6244108"/>
            <a:ext cx="144000" cy="144000"/>
          </a:xfrm>
          <a:prstGeom prst="rect">
            <a:avLst/>
          </a:prstGeom>
        </p:spPr>
      </p:pic>
      <p:sp>
        <p:nvSpPr>
          <p:cNvPr id="43" name="TextBox 42">
            <a:hlinkClick r:id="rId11"/>
            <a:extLst>
              <a:ext uri="{FF2B5EF4-FFF2-40B4-BE49-F238E27FC236}">
                <a16:creationId xmlns:a16="http://schemas.microsoft.com/office/drawing/2014/main" id="{917BB1BC-1C89-1163-3AB3-D61434DD52C3}"/>
              </a:ext>
            </a:extLst>
          </p:cNvPr>
          <p:cNvSpPr txBox="1"/>
          <p:nvPr userDrawn="1"/>
        </p:nvSpPr>
        <p:spPr>
          <a:xfrm>
            <a:off x="9448800" y="6215533"/>
            <a:ext cx="805347" cy="215444"/>
          </a:xfrm>
          <a:prstGeom prst="rect">
            <a:avLst/>
          </a:prstGeom>
          <a:noFill/>
        </p:spPr>
        <p:txBody>
          <a:bodyPr wrap="square" lIns="0" rIns="0" rtlCol="0">
            <a:spAutoFit/>
          </a:bodyPr>
          <a:lstStyle/>
          <a:p>
            <a:pPr algn="r">
              <a:lnSpc>
                <a:spcPct val="80000"/>
              </a:lnSpc>
            </a:pPr>
            <a:r>
              <a:rPr lang="en-US" sz="1000" b="0" dirty="0">
                <a:solidFill>
                  <a:schemeClr val="tx2"/>
                </a:solidFill>
                <a:latin typeface="+mj-lt"/>
                <a:ea typeface="Montserrat SemiBold" charset="0"/>
                <a:cs typeface="Montserrat SemiBold" charset="0"/>
              </a:rPr>
              <a:t>www.linx.net</a:t>
            </a:r>
          </a:p>
        </p:txBody>
      </p:sp>
    </p:spTree>
    <p:extLst>
      <p:ext uri="{BB962C8B-B14F-4D97-AF65-F5344CB8AC3E}">
        <p14:creationId xmlns:p14="http://schemas.microsoft.com/office/powerpoint/2010/main" val="1188860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49D2ABB-F623-9D46-AAC1-02303D559E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477077"/>
            <a:ext cx="915228" cy="354282"/>
          </a:xfrm>
          <a:prstGeom prst="rect">
            <a:avLst/>
          </a:prstGeom>
        </p:spPr>
      </p:pic>
      <p:pic>
        <p:nvPicPr>
          <p:cNvPr id="6" name="Graphic 5">
            <a:extLst>
              <a:ext uri="{FF2B5EF4-FFF2-40B4-BE49-F238E27FC236}">
                <a16:creationId xmlns:a16="http://schemas.microsoft.com/office/drawing/2014/main" id="{7F04E51A-5B02-5F4F-8335-373A566B9A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14" name="TextBox 13">
            <a:extLst>
              <a:ext uri="{FF2B5EF4-FFF2-40B4-BE49-F238E27FC236}">
                <a16:creationId xmlns:a16="http://schemas.microsoft.com/office/drawing/2014/main" id="{9FBA42FB-FC66-CE42-94A0-9343C5877B16}"/>
              </a:ext>
            </a:extLst>
          </p:cNvPr>
          <p:cNvSpPr txBox="1"/>
          <p:nvPr/>
        </p:nvSpPr>
        <p:spPr>
          <a:xfrm>
            <a:off x="764484" y="6098432"/>
            <a:ext cx="467968" cy="246221"/>
          </a:xfrm>
          <a:prstGeom prst="rect">
            <a:avLst/>
          </a:prstGeom>
          <a:noFill/>
        </p:spPr>
        <p:txBody>
          <a:bodyPr wrap="square" rtlCol="0" anchor="ctr">
            <a:spAutoFit/>
          </a:bodyPr>
          <a:lstStyle/>
          <a:p>
            <a:pPr lvl="0" algn="ctr"/>
            <a:fld id="{477AC99D-27FF-B146-94A2-2C0EAB9E067D}" type="slidenum">
              <a:rPr lang="en-GB" sz="1000" b="1" i="0" smtClean="0">
                <a:solidFill>
                  <a:schemeClr val="bg1"/>
                </a:solidFill>
                <a:latin typeface="Century Gothic" panose="020B0502020202020204" pitchFamily="34" charset="0"/>
              </a:rPr>
              <a:pPr lvl="0" algn="ctr"/>
              <a:t>‹#›</a:t>
            </a:fld>
            <a:endParaRPr lang="en-GB" sz="1000" b="1" i="0">
              <a:solidFill>
                <a:schemeClr val="bg1"/>
              </a:solidFill>
              <a:latin typeface="Century Gothic" panose="020B0502020202020204" pitchFamily="34" charset="0"/>
            </a:endParaRPr>
          </a:p>
        </p:txBody>
      </p:sp>
      <p:grpSp>
        <p:nvGrpSpPr>
          <p:cNvPr id="12" name="Group 11">
            <a:extLst>
              <a:ext uri="{FF2B5EF4-FFF2-40B4-BE49-F238E27FC236}">
                <a16:creationId xmlns:a16="http://schemas.microsoft.com/office/drawing/2014/main" id="{937207B5-289C-4043-9405-5E4217A4E7C4}"/>
              </a:ext>
            </a:extLst>
          </p:cNvPr>
          <p:cNvGrpSpPr/>
          <p:nvPr userDrawn="1"/>
        </p:nvGrpSpPr>
        <p:grpSpPr>
          <a:xfrm rot="5400000">
            <a:off x="5560961" y="331836"/>
            <a:ext cx="1070074" cy="406401"/>
            <a:chOff x="3648630" y="1397156"/>
            <a:chExt cx="1070074" cy="406401"/>
          </a:xfrm>
        </p:grpSpPr>
        <p:pic>
          <p:nvPicPr>
            <p:cNvPr id="13" name="Graphic 12">
              <a:extLst>
                <a:ext uri="{FF2B5EF4-FFF2-40B4-BE49-F238E27FC236}">
                  <a16:creationId xmlns:a16="http://schemas.microsoft.com/office/drawing/2014/main" id="{AAC986D8-73EC-3E4A-ADBF-C841E12B2D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9603" y="1397156"/>
              <a:ext cx="419101" cy="406401"/>
            </a:xfrm>
            <a:prstGeom prst="rect">
              <a:avLst/>
            </a:prstGeom>
          </p:spPr>
        </p:pic>
        <p:cxnSp>
          <p:nvCxnSpPr>
            <p:cNvPr id="15" name="Straight Connector 14">
              <a:extLst>
                <a:ext uri="{FF2B5EF4-FFF2-40B4-BE49-F238E27FC236}">
                  <a16:creationId xmlns:a16="http://schemas.microsoft.com/office/drawing/2014/main" id="{053170E9-E4B1-9C40-861A-4F610728CE22}"/>
                </a:ext>
              </a:extLst>
            </p:cNvPr>
            <p:cNvCxnSpPr>
              <a:cxnSpLocks/>
              <a:stCxn id="13" idx="1"/>
            </p:cNvCxnSpPr>
            <p:nvPr/>
          </p:nvCxnSpPr>
          <p:spPr>
            <a:xfrm rot="16200000" flipV="1">
              <a:off x="3974117" y="1274870"/>
              <a:ext cx="0" cy="650973"/>
            </a:xfrm>
            <a:prstGeom prst="line">
              <a:avLst/>
            </a:prstGeom>
          </p:spPr>
          <p:style>
            <a:lnRef idx="1">
              <a:schemeClr val="accent3"/>
            </a:lnRef>
            <a:fillRef idx="0">
              <a:schemeClr val="accent3"/>
            </a:fillRef>
            <a:effectRef idx="0">
              <a:schemeClr val="accent3"/>
            </a:effectRef>
            <a:fontRef idx="minor">
              <a:schemeClr val="tx1"/>
            </a:fontRef>
          </p:style>
        </p:cxnSp>
      </p:grpSp>
      <p:sp>
        <p:nvSpPr>
          <p:cNvPr id="20" name="Line">
            <a:extLst>
              <a:ext uri="{FF2B5EF4-FFF2-40B4-BE49-F238E27FC236}">
                <a16:creationId xmlns:a16="http://schemas.microsoft.com/office/drawing/2014/main" id="{15FBD558-814D-5F4D-ADE5-E0EDE8CB0651}"/>
              </a:ext>
            </a:extLst>
          </p:cNvPr>
          <p:cNvSpPr/>
          <p:nvPr userDrawn="1"/>
        </p:nvSpPr>
        <p:spPr>
          <a:xfrm flipV="1">
            <a:off x="1307740" y="2125734"/>
            <a:ext cx="0" cy="3564000"/>
          </a:xfrm>
          <a:prstGeom prst="line">
            <a:avLst/>
          </a:prstGeom>
          <a:noFill/>
          <a:ln w="25400" cap="flat">
            <a:solidFill>
              <a:srgbClr val="E0E4E9"/>
            </a:solidFill>
            <a:prstDash val="solid"/>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22" name="Circle">
            <a:extLst>
              <a:ext uri="{FF2B5EF4-FFF2-40B4-BE49-F238E27FC236}">
                <a16:creationId xmlns:a16="http://schemas.microsoft.com/office/drawing/2014/main" id="{A3F2A83A-4144-684E-8B02-4605F86DEC8A}"/>
              </a:ext>
            </a:extLst>
          </p:cNvPr>
          <p:cNvSpPr/>
          <p:nvPr userDrawn="1"/>
        </p:nvSpPr>
        <p:spPr>
          <a:xfrm>
            <a:off x="1260660" y="2233104"/>
            <a:ext cx="94160" cy="94160"/>
          </a:xfrm>
          <a:prstGeom prst="ellipse">
            <a:avLst/>
          </a:prstGeom>
          <a:solidFill>
            <a:schemeClr val="accent1"/>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23" name="Circle">
            <a:extLst>
              <a:ext uri="{FF2B5EF4-FFF2-40B4-BE49-F238E27FC236}">
                <a16:creationId xmlns:a16="http://schemas.microsoft.com/office/drawing/2014/main" id="{E576A82B-FDA5-E245-9775-DE7E640D82E3}"/>
              </a:ext>
            </a:extLst>
          </p:cNvPr>
          <p:cNvSpPr/>
          <p:nvPr userDrawn="1"/>
        </p:nvSpPr>
        <p:spPr>
          <a:xfrm>
            <a:off x="1260660" y="3449611"/>
            <a:ext cx="94160" cy="94159"/>
          </a:xfrm>
          <a:prstGeom prst="ellipse">
            <a:avLst/>
          </a:prstGeom>
          <a:solidFill>
            <a:schemeClr val="accent2"/>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24" name="Circle">
            <a:extLst>
              <a:ext uri="{FF2B5EF4-FFF2-40B4-BE49-F238E27FC236}">
                <a16:creationId xmlns:a16="http://schemas.microsoft.com/office/drawing/2014/main" id="{63388C7D-C90A-8B41-8C53-A5A8E88D2084}"/>
              </a:ext>
            </a:extLst>
          </p:cNvPr>
          <p:cNvSpPr/>
          <p:nvPr userDrawn="1"/>
        </p:nvSpPr>
        <p:spPr>
          <a:xfrm>
            <a:off x="1260657" y="4672234"/>
            <a:ext cx="94160" cy="94159"/>
          </a:xfrm>
          <a:prstGeom prst="ellipse">
            <a:avLst/>
          </a:prstGeom>
          <a:solidFill>
            <a:schemeClr val="accent3"/>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26" name="Line">
            <a:extLst>
              <a:ext uri="{FF2B5EF4-FFF2-40B4-BE49-F238E27FC236}">
                <a16:creationId xmlns:a16="http://schemas.microsoft.com/office/drawing/2014/main" id="{9DAB4F2A-759B-D440-B0E2-AE9A1B048394}"/>
              </a:ext>
            </a:extLst>
          </p:cNvPr>
          <p:cNvSpPr/>
          <p:nvPr userDrawn="1"/>
        </p:nvSpPr>
        <p:spPr>
          <a:xfrm flipV="1">
            <a:off x="4631702" y="2125734"/>
            <a:ext cx="0" cy="3564000"/>
          </a:xfrm>
          <a:prstGeom prst="line">
            <a:avLst/>
          </a:prstGeom>
          <a:noFill/>
          <a:ln w="25400" cap="flat">
            <a:solidFill>
              <a:srgbClr val="E0E4E9"/>
            </a:solidFill>
            <a:prstDash val="solid"/>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27" name="Circle">
            <a:extLst>
              <a:ext uri="{FF2B5EF4-FFF2-40B4-BE49-F238E27FC236}">
                <a16:creationId xmlns:a16="http://schemas.microsoft.com/office/drawing/2014/main" id="{B2829342-8D01-1A49-864C-F81D3D9E2343}"/>
              </a:ext>
            </a:extLst>
          </p:cNvPr>
          <p:cNvSpPr/>
          <p:nvPr userDrawn="1"/>
        </p:nvSpPr>
        <p:spPr>
          <a:xfrm>
            <a:off x="4584623" y="2233104"/>
            <a:ext cx="94160" cy="94160"/>
          </a:xfrm>
          <a:prstGeom prst="ellipse">
            <a:avLst/>
          </a:prstGeom>
          <a:solidFill>
            <a:schemeClr val="accent1"/>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28" name="Circle">
            <a:extLst>
              <a:ext uri="{FF2B5EF4-FFF2-40B4-BE49-F238E27FC236}">
                <a16:creationId xmlns:a16="http://schemas.microsoft.com/office/drawing/2014/main" id="{1B5F4DB0-BC29-A741-84EB-6576155AAB7B}"/>
              </a:ext>
            </a:extLst>
          </p:cNvPr>
          <p:cNvSpPr/>
          <p:nvPr userDrawn="1"/>
        </p:nvSpPr>
        <p:spPr>
          <a:xfrm>
            <a:off x="4584623" y="3449611"/>
            <a:ext cx="94160" cy="94159"/>
          </a:xfrm>
          <a:prstGeom prst="ellipse">
            <a:avLst/>
          </a:prstGeom>
          <a:solidFill>
            <a:schemeClr val="accent2"/>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29" name="Circle">
            <a:extLst>
              <a:ext uri="{FF2B5EF4-FFF2-40B4-BE49-F238E27FC236}">
                <a16:creationId xmlns:a16="http://schemas.microsoft.com/office/drawing/2014/main" id="{E0D67448-1D29-0C44-BB3F-E52E5DED1C4E}"/>
              </a:ext>
            </a:extLst>
          </p:cNvPr>
          <p:cNvSpPr/>
          <p:nvPr userDrawn="1"/>
        </p:nvSpPr>
        <p:spPr>
          <a:xfrm>
            <a:off x="4584620" y="4672234"/>
            <a:ext cx="94160" cy="94159"/>
          </a:xfrm>
          <a:prstGeom prst="ellipse">
            <a:avLst/>
          </a:prstGeom>
          <a:solidFill>
            <a:schemeClr val="accent3"/>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31" name="Line">
            <a:extLst>
              <a:ext uri="{FF2B5EF4-FFF2-40B4-BE49-F238E27FC236}">
                <a16:creationId xmlns:a16="http://schemas.microsoft.com/office/drawing/2014/main" id="{1EB73CE1-7B48-964A-B2DA-9EE04601CEF8}"/>
              </a:ext>
            </a:extLst>
          </p:cNvPr>
          <p:cNvSpPr/>
          <p:nvPr userDrawn="1"/>
        </p:nvSpPr>
        <p:spPr>
          <a:xfrm flipV="1">
            <a:off x="7955665" y="2125734"/>
            <a:ext cx="0" cy="3564000"/>
          </a:xfrm>
          <a:prstGeom prst="line">
            <a:avLst/>
          </a:prstGeom>
          <a:noFill/>
          <a:ln w="25400" cap="flat">
            <a:solidFill>
              <a:srgbClr val="E0E4E9"/>
            </a:solidFill>
            <a:prstDash val="solid"/>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32" name="Circle">
            <a:extLst>
              <a:ext uri="{FF2B5EF4-FFF2-40B4-BE49-F238E27FC236}">
                <a16:creationId xmlns:a16="http://schemas.microsoft.com/office/drawing/2014/main" id="{39C3A570-D0B6-4B47-8CD6-75AA9787FBEE}"/>
              </a:ext>
            </a:extLst>
          </p:cNvPr>
          <p:cNvSpPr/>
          <p:nvPr userDrawn="1"/>
        </p:nvSpPr>
        <p:spPr>
          <a:xfrm>
            <a:off x="7908585" y="2233104"/>
            <a:ext cx="94160" cy="94160"/>
          </a:xfrm>
          <a:prstGeom prst="ellipse">
            <a:avLst/>
          </a:prstGeom>
          <a:solidFill>
            <a:schemeClr val="accent1"/>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33" name="Circle">
            <a:extLst>
              <a:ext uri="{FF2B5EF4-FFF2-40B4-BE49-F238E27FC236}">
                <a16:creationId xmlns:a16="http://schemas.microsoft.com/office/drawing/2014/main" id="{51B99057-1B32-0B48-95DC-509007840C29}"/>
              </a:ext>
            </a:extLst>
          </p:cNvPr>
          <p:cNvSpPr/>
          <p:nvPr userDrawn="1"/>
        </p:nvSpPr>
        <p:spPr>
          <a:xfrm>
            <a:off x="7908585" y="3449611"/>
            <a:ext cx="94160" cy="94159"/>
          </a:xfrm>
          <a:prstGeom prst="ellipse">
            <a:avLst/>
          </a:prstGeom>
          <a:solidFill>
            <a:schemeClr val="accent2"/>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34" name="Circle">
            <a:extLst>
              <a:ext uri="{FF2B5EF4-FFF2-40B4-BE49-F238E27FC236}">
                <a16:creationId xmlns:a16="http://schemas.microsoft.com/office/drawing/2014/main" id="{24CA147C-13FC-6942-9C25-0A427B46BF60}"/>
              </a:ext>
            </a:extLst>
          </p:cNvPr>
          <p:cNvSpPr/>
          <p:nvPr userDrawn="1"/>
        </p:nvSpPr>
        <p:spPr>
          <a:xfrm>
            <a:off x="7908582" y="4672234"/>
            <a:ext cx="94160" cy="94159"/>
          </a:xfrm>
          <a:prstGeom prst="ellipse">
            <a:avLst/>
          </a:prstGeom>
          <a:solidFill>
            <a:schemeClr val="accent3"/>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600">
              <a:latin typeface="+mj-lt"/>
            </a:endParaRPr>
          </a:p>
        </p:txBody>
      </p:sp>
      <p:sp>
        <p:nvSpPr>
          <p:cNvPr id="36" name="Text Placeholder 2">
            <a:extLst>
              <a:ext uri="{FF2B5EF4-FFF2-40B4-BE49-F238E27FC236}">
                <a16:creationId xmlns:a16="http://schemas.microsoft.com/office/drawing/2014/main" id="{439EED16-CBAA-2A46-B482-E21CDB1A5076}"/>
              </a:ext>
            </a:extLst>
          </p:cNvPr>
          <p:cNvSpPr>
            <a:spLocks noGrp="1"/>
          </p:cNvSpPr>
          <p:nvPr>
            <p:ph type="body" sz="quarter" idx="13" hasCustomPrompt="1"/>
          </p:nvPr>
        </p:nvSpPr>
        <p:spPr>
          <a:xfrm>
            <a:off x="1431903" y="2142815"/>
            <a:ext cx="2842142" cy="274737"/>
          </a:xfrm>
          <a:prstGeom prst="rect">
            <a:avLst/>
          </a:prstGeom>
        </p:spPr>
        <p:txBody>
          <a:bodyPr rIns="0" anchor="ctr">
            <a:normAutofit/>
          </a:bodyPr>
          <a:lstStyle>
            <a:lvl1pPr marL="0" indent="0" algn="l">
              <a:lnSpc>
                <a:spcPct val="100000"/>
              </a:lnSpc>
              <a:buNone/>
              <a:defRPr sz="1600" b="1">
                <a:solidFill>
                  <a:schemeClr val="accent1"/>
                </a:solidFill>
              </a:defRPr>
            </a:lvl1pPr>
          </a:lstStyle>
          <a:p>
            <a:pPr lvl="0"/>
            <a:r>
              <a:rPr lang="en-GB" dirty="0"/>
              <a:t>Agenda Item</a:t>
            </a:r>
          </a:p>
        </p:txBody>
      </p:sp>
      <p:sp>
        <p:nvSpPr>
          <p:cNvPr id="37" name="Text Placeholder 2">
            <a:extLst>
              <a:ext uri="{FF2B5EF4-FFF2-40B4-BE49-F238E27FC236}">
                <a16:creationId xmlns:a16="http://schemas.microsoft.com/office/drawing/2014/main" id="{2CADD620-24EE-A241-940B-5EAF9C7F424E}"/>
              </a:ext>
            </a:extLst>
          </p:cNvPr>
          <p:cNvSpPr>
            <a:spLocks noGrp="1"/>
          </p:cNvSpPr>
          <p:nvPr>
            <p:ph type="body" sz="quarter" idx="14" hasCustomPrompt="1"/>
          </p:nvPr>
        </p:nvSpPr>
        <p:spPr>
          <a:xfrm>
            <a:off x="1431900" y="2472986"/>
            <a:ext cx="2842145" cy="799912"/>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40" name="Text Placeholder 2">
            <a:extLst>
              <a:ext uri="{FF2B5EF4-FFF2-40B4-BE49-F238E27FC236}">
                <a16:creationId xmlns:a16="http://schemas.microsoft.com/office/drawing/2014/main" id="{671F6EE9-9F80-8C49-A408-9D7ADD4B1E53}"/>
              </a:ext>
            </a:extLst>
          </p:cNvPr>
          <p:cNvSpPr>
            <a:spLocks noGrp="1"/>
          </p:cNvSpPr>
          <p:nvPr>
            <p:ph type="body" sz="quarter" idx="15" hasCustomPrompt="1"/>
          </p:nvPr>
        </p:nvSpPr>
        <p:spPr>
          <a:xfrm>
            <a:off x="1431903" y="3355340"/>
            <a:ext cx="2842142" cy="274737"/>
          </a:xfrm>
          <a:prstGeom prst="rect">
            <a:avLst/>
          </a:prstGeom>
        </p:spPr>
        <p:txBody>
          <a:bodyPr rIns="0" anchor="ctr">
            <a:normAutofit/>
          </a:bodyPr>
          <a:lstStyle>
            <a:lvl1pPr marL="0" indent="0" algn="l">
              <a:lnSpc>
                <a:spcPct val="100000"/>
              </a:lnSpc>
              <a:buNone/>
              <a:defRPr sz="1600" b="1">
                <a:solidFill>
                  <a:schemeClr val="accent1"/>
                </a:solidFill>
              </a:defRPr>
            </a:lvl1pPr>
          </a:lstStyle>
          <a:p>
            <a:pPr lvl="0"/>
            <a:r>
              <a:rPr lang="en-GB" dirty="0"/>
              <a:t>Agenda Item</a:t>
            </a:r>
          </a:p>
        </p:txBody>
      </p:sp>
      <p:sp>
        <p:nvSpPr>
          <p:cNvPr id="41" name="Text Placeholder 2">
            <a:extLst>
              <a:ext uri="{FF2B5EF4-FFF2-40B4-BE49-F238E27FC236}">
                <a16:creationId xmlns:a16="http://schemas.microsoft.com/office/drawing/2014/main" id="{F408A2C1-1613-FF46-B3A2-E7A4050D9A0D}"/>
              </a:ext>
            </a:extLst>
          </p:cNvPr>
          <p:cNvSpPr>
            <a:spLocks noGrp="1"/>
          </p:cNvSpPr>
          <p:nvPr>
            <p:ph type="body" sz="quarter" idx="16" hasCustomPrompt="1"/>
          </p:nvPr>
        </p:nvSpPr>
        <p:spPr>
          <a:xfrm>
            <a:off x="1431900" y="3685511"/>
            <a:ext cx="2842145" cy="799912"/>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42" name="Text Placeholder 2">
            <a:extLst>
              <a:ext uri="{FF2B5EF4-FFF2-40B4-BE49-F238E27FC236}">
                <a16:creationId xmlns:a16="http://schemas.microsoft.com/office/drawing/2014/main" id="{7666EA02-DBF9-AF49-8ECC-D6AAD2064638}"/>
              </a:ext>
            </a:extLst>
          </p:cNvPr>
          <p:cNvSpPr>
            <a:spLocks noGrp="1"/>
          </p:cNvSpPr>
          <p:nvPr>
            <p:ph type="body" sz="quarter" idx="17" hasCustomPrompt="1"/>
          </p:nvPr>
        </p:nvSpPr>
        <p:spPr>
          <a:xfrm>
            <a:off x="1431900" y="4575961"/>
            <a:ext cx="2842142" cy="274737"/>
          </a:xfrm>
          <a:prstGeom prst="rect">
            <a:avLst/>
          </a:prstGeom>
        </p:spPr>
        <p:txBody>
          <a:bodyPr rIns="0" anchor="ctr">
            <a:normAutofit/>
          </a:bodyPr>
          <a:lstStyle>
            <a:lvl1pPr marL="0" indent="0" algn="l">
              <a:lnSpc>
                <a:spcPct val="100000"/>
              </a:lnSpc>
              <a:buNone/>
              <a:defRPr sz="1600" b="1">
                <a:solidFill>
                  <a:schemeClr val="accent1"/>
                </a:solidFill>
              </a:defRPr>
            </a:lvl1pPr>
          </a:lstStyle>
          <a:p>
            <a:pPr lvl="0"/>
            <a:r>
              <a:rPr lang="en-GB" dirty="0"/>
              <a:t>Agenda Item</a:t>
            </a:r>
          </a:p>
        </p:txBody>
      </p:sp>
      <p:sp>
        <p:nvSpPr>
          <p:cNvPr id="43" name="Text Placeholder 2">
            <a:extLst>
              <a:ext uri="{FF2B5EF4-FFF2-40B4-BE49-F238E27FC236}">
                <a16:creationId xmlns:a16="http://schemas.microsoft.com/office/drawing/2014/main" id="{A2C0DF23-4A3D-1644-ADD5-4A439A6343E8}"/>
              </a:ext>
            </a:extLst>
          </p:cNvPr>
          <p:cNvSpPr>
            <a:spLocks noGrp="1"/>
          </p:cNvSpPr>
          <p:nvPr>
            <p:ph type="body" sz="quarter" idx="18" hasCustomPrompt="1"/>
          </p:nvPr>
        </p:nvSpPr>
        <p:spPr>
          <a:xfrm>
            <a:off x="1431897" y="4906132"/>
            <a:ext cx="2842145" cy="799912"/>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46" name="Text Placeholder 2">
            <a:extLst>
              <a:ext uri="{FF2B5EF4-FFF2-40B4-BE49-F238E27FC236}">
                <a16:creationId xmlns:a16="http://schemas.microsoft.com/office/drawing/2014/main" id="{CA3C633B-BC01-8A45-92E2-AE0EE9F80732}"/>
              </a:ext>
            </a:extLst>
          </p:cNvPr>
          <p:cNvSpPr>
            <a:spLocks noGrp="1"/>
          </p:cNvSpPr>
          <p:nvPr>
            <p:ph type="body" sz="quarter" idx="21" hasCustomPrompt="1"/>
          </p:nvPr>
        </p:nvSpPr>
        <p:spPr>
          <a:xfrm>
            <a:off x="4755864" y="2128888"/>
            <a:ext cx="2842142" cy="274737"/>
          </a:xfrm>
          <a:prstGeom prst="rect">
            <a:avLst/>
          </a:prstGeom>
        </p:spPr>
        <p:txBody>
          <a:bodyPr rIns="0" anchor="ctr">
            <a:normAutofit/>
          </a:bodyPr>
          <a:lstStyle>
            <a:lvl1pPr marL="0" indent="0" algn="l">
              <a:lnSpc>
                <a:spcPct val="100000"/>
              </a:lnSpc>
              <a:buNone/>
              <a:defRPr sz="1600" b="1">
                <a:solidFill>
                  <a:schemeClr val="accent1"/>
                </a:solidFill>
              </a:defRPr>
            </a:lvl1pPr>
          </a:lstStyle>
          <a:p>
            <a:pPr lvl="0"/>
            <a:r>
              <a:rPr lang="en-GB" dirty="0"/>
              <a:t>Agenda Item</a:t>
            </a:r>
          </a:p>
        </p:txBody>
      </p:sp>
      <p:sp>
        <p:nvSpPr>
          <p:cNvPr id="47" name="Text Placeholder 2">
            <a:extLst>
              <a:ext uri="{FF2B5EF4-FFF2-40B4-BE49-F238E27FC236}">
                <a16:creationId xmlns:a16="http://schemas.microsoft.com/office/drawing/2014/main" id="{09BEF9E8-1096-9749-99FB-7A20ADC17BFD}"/>
              </a:ext>
            </a:extLst>
          </p:cNvPr>
          <p:cNvSpPr>
            <a:spLocks noGrp="1"/>
          </p:cNvSpPr>
          <p:nvPr>
            <p:ph type="body" sz="quarter" idx="22" hasCustomPrompt="1"/>
          </p:nvPr>
        </p:nvSpPr>
        <p:spPr>
          <a:xfrm>
            <a:off x="4755861" y="2459059"/>
            <a:ext cx="2842145" cy="799912"/>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48" name="Text Placeholder 2">
            <a:extLst>
              <a:ext uri="{FF2B5EF4-FFF2-40B4-BE49-F238E27FC236}">
                <a16:creationId xmlns:a16="http://schemas.microsoft.com/office/drawing/2014/main" id="{62C67FEE-476F-A241-82F9-803B4EDF3130}"/>
              </a:ext>
            </a:extLst>
          </p:cNvPr>
          <p:cNvSpPr>
            <a:spLocks noGrp="1"/>
          </p:cNvSpPr>
          <p:nvPr>
            <p:ph type="body" sz="quarter" idx="23" hasCustomPrompt="1"/>
          </p:nvPr>
        </p:nvSpPr>
        <p:spPr>
          <a:xfrm>
            <a:off x="4755864" y="3341413"/>
            <a:ext cx="2842142" cy="274737"/>
          </a:xfrm>
          <a:prstGeom prst="rect">
            <a:avLst/>
          </a:prstGeom>
        </p:spPr>
        <p:txBody>
          <a:bodyPr rIns="0" anchor="ctr">
            <a:normAutofit/>
          </a:bodyPr>
          <a:lstStyle>
            <a:lvl1pPr marL="0" indent="0" algn="l">
              <a:lnSpc>
                <a:spcPct val="100000"/>
              </a:lnSpc>
              <a:buNone/>
              <a:defRPr sz="1600" b="1">
                <a:solidFill>
                  <a:schemeClr val="accent1"/>
                </a:solidFill>
              </a:defRPr>
            </a:lvl1pPr>
          </a:lstStyle>
          <a:p>
            <a:pPr lvl="0"/>
            <a:r>
              <a:rPr lang="en-GB" dirty="0"/>
              <a:t>Agenda Item</a:t>
            </a:r>
          </a:p>
        </p:txBody>
      </p:sp>
      <p:sp>
        <p:nvSpPr>
          <p:cNvPr id="49" name="Text Placeholder 2">
            <a:extLst>
              <a:ext uri="{FF2B5EF4-FFF2-40B4-BE49-F238E27FC236}">
                <a16:creationId xmlns:a16="http://schemas.microsoft.com/office/drawing/2014/main" id="{C3CDB8CC-203A-7446-8A0D-1531C7A33196}"/>
              </a:ext>
            </a:extLst>
          </p:cNvPr>
          <p:cNvSpPr>
            <a:spLocks noGrp="1"/>
          </p:cNvSpPr>
          <p:nvPr>
            <p:ph type="body" sz="quarter" idx="24" hasCustomPrompt="1"/>
          </p:nvPr>
        </p:nvSpPr>
        <p:spPr>
          <a:xfrm>
            <a:off x="4755861" y="3671584"/>
            <a:ext cx="2842145" cy="799912"/>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50" name="Text Placeholder 2">
            <a:extLst>
              <a:ext uri="{FF2B5EF4-FFF2-40B4-BE49-F238E27FC236}">
                <a16:creationId xmlns:a16="http://schemas.microsoft.com/office/drawing/2014/main" id="{260FD69F-7211-4644-B0D4-CF5A20CA51B8}"/>
              </a:ext>
            </a:extLst>
          </p:cNvPr>
          <p:cNvSpPr>
            <a:spLocks noGrp="1"/>
          </p:cNvSpPr>
          <p:nvPr>
            <p:ph type="body" sz="quarter" idx="25" hasCustomPrompt="1"/>
          </p:nvPr>
        </p:nvSpPr>
        <p:spPr>
          <a:xfrm>
            <a:off x="4755861" y="4562034"/>
            <a:ext cx="2842142" cy="274737"/>
          </a:xfrm>
          <a:prstGeom prst="rect">
            <a:avLst/>
          </a:prstGeom>
        </p:spPr>
        <p:txBody>
          <a:bodyPr rIns="0" anchor="ctr">
            <a:normAutofit/>
          </a:bodyPr>
          <a:lstStyle>
            <a:lvl1pPr marL="0" indent="0" algn="l">
              <a:lnSpc>
                <a:spcPct val="100000"/>
              </a:lnSpc>
              <a:buNone/>
              <a:defRPr sz="1600" b="1">
                <a:solidFill>
                  <a:schemeClr val="accent1"/>
                </a:solidFill>
              </a:defRPr>
            </a:lvl1pPr>
          </a:lstStyle>
          <a:p>
            <a:pPr lvl="0"/>
            <a:r>
              <a:rPr lang="en-GB" dirty="0"/>
              <a:t>Agenda Item</a:t>
            </a:r>
          </a:p>
        </p:txBody>
      </p:sp>
      <p:sp>
        <p:nvSpPr>
          <p:cNvPr id="51" name="Text Placeholder 2">
            <a:extLst>
              <a:ext uri="{FF2B5EF4-FFF2-40B4-BE49-F238E27FC236}">
                <a16:creationId xmlns:a16="http://schemas.microsoft.com/office/drawing/2014/main" id="{314AD05A-9FE9-E847-BE38-5B9D7AABD9AD}"/>
              </a:ext>
            </a:extLst>
          </p:cNvPr>
          <p:cNvSpPr>
            <a:spLocks noGrp="1"/>
          </p:cNvSpPr>
          <p:nvPr>
            <p:ph type="body" sz="quarter" idx="26" hasCustomPrompt="1"/>
          </p:nvPr>
        </p:nvSpPr>
        <p:spPr>
          <a:xfrm>
            <a:off x="4755858" y="4892205"/>
            <a:ext cx="2842145" cy="799912"/>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54" name="Text Placeholder 2">
            <a:extLst>
              <a:ext uri="{FF2B5EF4-FFF2-40B4-BE49-F238E27FC236}">
                <a16:creationId xmlns:a16="http://schemas.microsoft.com/office/drawing/2014/main" id="{70E60DC9-A823-7E4B-B11A-07E74FC5A494}"/>
              </a:ext>
            </a:extLst>
          </p:cNvPr>
          <p:cNvSpPr>
            <a:spLocks noGrp="1"/>
          </p:cNvSpPr>
          <p:nvPr>
            <p:ph type="body" sz="quarter" idx="29" hasCustomPrompt="1"/>
          </p:nvPr>
        </p:nvSpPr>
        <p:spPr>
          <a:xfrm>
            <a:off x="8090435" y="2128888"/>
            <a:ext cx="2842142" cy="274737"/>
          </a:xfrm>
          <a:prstGeom prst="rect">
            <a:avLst/>
          </a:prstGeom>
        </p:spPr>
        <p:txBody>
          <a:bodyPr rIns="0" anchor="ctr">
            <a:normAutofit/>
          </a:bodyPr>
          <a:lstStyle>
            <a:lvl1pPr marL="0" indent="0" algn="l">
              <a:lnSpc>
                <a:spcPct val="100000"/>
              </a:lnSpc>
              <a:buNone/>
              <a:defRPr sz="1600" b="1">
                <a:solidFill>
                  <a:schemeClr val="accent1"/>
                </a:solidFill>
              </a:defRPr>
            </a:lvl1pPr>
          </a:lstStyle>
          <a:p>
            <a:pPr lvl="0"/>
            <a:r>
              <a:rPr lang="en-GB" dirty="0"/>
              <a:t>Agenda Item</a:t>
            </a:r>
          </a:p>
        </p:txBody>
      </p:sp>
      <p:sp>
        <p:nvSpPr>
          <p:cNvPr id="55" name="Text Placeholder 2">
            <a:extLst>
              <a:ext uri="{FF2B5EF4-FFF2-40B4-BE49-F238E27FC236}">
                <a16:creationId xmlns:a16="http://schemas.microsoft.com/office/drawing/2014/main" id="{B919F9BB-FCC8-F84F-91AE-4470359267EB}"/>
              </a:ext>
            </a:extLst>
          </p:cNvPr>
          <p:cNvSpPr>
            <a:spLocks noGrp="1"/>
          </p:cNvSpPr>
          <p:nvPr>
            <p:ph type="body" sz="quarter" idx="30" hasCustomPrompt="1"/>
          </p:nvPr>
        </p:nvSpPr>
        <p:spPr>
          <a:xfrm>
            <a:off x="8090432" y="2459059"/>
            <a:ext cx="2842145" cy="799912"/>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56" name="Text Placeholder 2">
            <a:extLst>
              <a:ext uri="{FF2B5EF4-FFF2-40B4-BE49-F238E27FC236}">
                <a16:creationId xmlns:a16="http://schemas.microsoft.com/office/drawing/2014/main" id="{BB8B0616-FF3F-A74E-AD0A-8B24FF133C7F}"/>
              </a:ext>
            </a:extLst>
          </p:cNvPr>
          <p:cNvSpPr>
            <a:spLocks noGrp="1"/>
          </p:cNvSpPr>
          <p:nvPr>
            <p:ph type="body" sz="quarter" idx="31" hasCustomPrompt="1"/>
          </p:nvPr>
        </p:nvSpPr>
        <p:spPr>
          <a:xfrm>
            <a:off x="8090435" y="3341413"/>
            <a:ext cx="2842142" cy="274737"/>
          </a:xfrm>
          <a:prstGeom prst="rect">
            <a:avLst/>
          </a:prstGeom>
        </p:spPr>
        <p:txBody>
          <a:bodyPr rIns="0" anchor="ctr">
            <a:normAutofit/>
          </a:bodyPr>
          <a:lstStyle>
            <a:lvl1pPr marL="0" indent="0" algn="l">
              <a:lnSpc>
                <a:spcPct val="100000"/>
              </a:lnSpc>
              <a:buNone/>
              <a:defRPr sz="1600" b="1">
                <a:solidFill>
                  <a:schemeClr val="accent1"/>
                </a:solidFill>
              </a:defRPr>
            </a:lvl1pPr>
          </a:lstStyle>
          <a:p>
            <a:pPr lvl="0"/>
            <a:r>
              <a:rPr lang="en-GB" dirty="0"/>
              <a:t>Agenda Item</a:t>
            </a:r>
          </a:p>
        </p:txBody>
      </p:sp>
      <p:sp>
        <p:nvSpPr>
          <p:cNvPr id="57" name="Text Placeholder 2">
            <a:extLst>
              <a:ext uri="{FF2B5EF4-FFF2-40B4-BE49-F238E27FC236}">
                <a16:creationId xmlns:a16="http://schemas.microsoft.com/office/drawing/2014/main" id="{4AB2F835-5363-204E-929A-6AA6C6AB19B0}"/>
              </a:ext>
            </a:extLst>
          </p:cNvPr>
          <p:cNvSpPr>
            <a:spLocks noGrp="1"/>
          </p:cNvSpPr>
          <p:nvPr>
            <p:ph type="body" sz="quarter" idx="32" hasCustomPrompt="1"/>
          </p:nvPr>
        </p:nvSpPr>
        <p:spPr>
          <a:xfrm>
            <a:off x="8090432" y="3671584"/>
            <a:ext cx="2842145" cy="799912"/>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58" name="Text Placeholder 2">
            <a:extLst>
              <a:ext uri="{FF2B5EF4-FFF2-40B4-BE49-F238E27FC236}">
                <a16:creationId xmlns:a16="http://schemas.microsoft.com/office/drawing/2014/main" id="{294E131F-4A1C-F647-8AC2-E9147D148D93}"/>
              </a:ext>
            </a:extLst>
          </p:cNvPr>
          <p:cNvSpPr>
            <a:spLocks noGrp="1"/>
          </p:cNvSpPr>
          <p:nvPr>
            <p:ph type="body" sz="quarter" idx="33" hasCustomPrompt="1"/>
          </p:nvPr>
        </p:nvSpPr>
        <p:spPr>
          <a:xfrm>
            <a:off x="8090432" y="4562034"/>
            <a:ext cx="2842142" cy="274737"/>
          </a:xfrm>
          <a:prstGeom prst="rect">
            <a:avLst/>
          </a:prstGeom>
        </p:spPr>
        <p:txBody>
          <a:bodyPr rIns="0" anchor="ctr">
            <a:normAutofit/>
          </a:bodyPr>
          <a:lstStyle>
            <a:lvl1pPr marL="0" indent="0" algn="l">
              <a:lnSpc>
                <a:spcPct val="100000"/>
              </a:lnSpc>
              <a:buNone/>
              <a:defRPr sz="1600" b="1">
                <a:solidFill>
                  <a:schemeClr val="accent1"/>
                </a:solidFill>
              </a:defRPr>
            </a:lvl1pPr>
          </a:lstStyle>
          <a:p>
            <a:pPr lvl="0"/>
            <a:r>
              <a:rPr lang="en-GB" dirty="0"/>
              <a:t>Agenda Item</a:t>
            </a:r>
          </a:p>
        </p:txBody>
      </p:sp>
      <p:sp>
        <p:nvSpPr>
          <p:cNvPr id="59" name="Text Placeholder 2">
            <a:extLst>
              <a:ext uri="{FF2B5EF4-FFF2-40B4-BE49-F238E27FC236}">
                <a16:creationId xmlns:a16="http://schemas.microsoft.com/office/drawing/2014/main" id="{6CA59F89-57E6-C244-A7D1-7A733CC71864}"/>
              </a:ext>
            </a:extLst>
          </p:cNvPr>
          <p:cNvSpPr>
            <a:spLocks noGrp="1"/>
          </p:cNvSpPr>
          <p:nvPr>
            <p:ph type="body" sz="quarter" idx="34" hasCustomPrompt="1"/>
          </p:nvPr>
        </p:nvSpPr>
        <p:spPr>
          <a:xfrm>
            <a:off x="8090429" y="4892205"/>
            <a:ext cx="2842145" cy="799912"/>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45" name="Text Placeholder 2">
            <a:extLst>
              <a:ext uri="{FF2B5EF4-FFF2-40B4-BE49-F238E27FC236}">
                <a16:creationId xmlns:a16="http://schemas.microsoft.com/office/drawing/2014/main" id="{44BBD75D-D68B-ED82-9307-BCC7A90E0871}"/>
              </a:ext>
            </a:extLst>
          </p:cNvPr>
          <p:cNvSpPr>
            <a:spLocks noGrp="1"/>
          </p:cNvSpPr>
          <p:nvPr>
            <p:ph type="body" sz="quarter" idx="11" hasCustomPrompt="1"/>
          </p:nvPr>
        </p:nvSpPr>
        <p:spPr>
          <a:xfrm>
            <a:off x="1079487" y="1162839"/>
            <a:ext cx="10033022" cy="390571"/>
          </a:xfrm>
          <a:prstGeom prst="rect">
            <a:avLst/>
          </a:prstGeom>
        </p:spPr>
        <p:txBody>
          <a:bodyPr lIns="0" tIns="0" rIns="0" bIns="0" anchor="ctr">
            <a:normAutofit/>
          </a:bodyPr>
          <a:lstStyle>
            <a:lvl1pPr marL="0" indent="0" algn="ctr">
              <a:lnSpc>
                <a:spcPct val="100000"/>
              </a:lnSpc>
              <a:spcBef>
                <a:spcPts val="0"/>
              </a:spcBef>
              <a:buNone/>
              <a:defRPr sz="2400" b="1">
                <a:solidFill>
                  <a:schemeClr val="tx2"/>
                </a:solidFill>
              </a:defRPr>
            </a:lvl1pPr>
          </a:lstStyle>
          <a:p>
            <a:pPr lvl="0"/>
            <a:r>
              <a:rPr lang="en-GB" dirty="0"/>
              <a:t>Agenda</a:t>
            </a:r>
          </a:p>
        </p:txBody>
      </p:sp>
      <p:pic>
        <p:nvPicPr>
          <p:cNvPr id="53" name="Picture 52" descr="Shape&#10;&#10;Description automatically generated">
            <a:extLst>
              <a:ext uri="{FF2B5EF4-FFF2-40B4-BE49-F238E27FC236}">
                <a16:creationId xmlns:a16="http://schemas.microsoft.com/office/drawing/2014/main" id="{0C4AB1F0-FA3C-F3FE-6D92-86C66AB6D98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10561309" y="5746267"/>
            <a:ext cx="769353" cy="1196771"/>
          </a:xfrm>
          <a:prstGeom prst="rect">
            <a:avLst/>
          </a:prstGeom>
        </p:spPr>
      </p:pic>
      <p:pic>
        <p:nvPicPr>
          <p:cNvPr id="60" name="Graphic 59">
            <a:extLst>
              <a:ext uri="{FF2B5EF4-FFF2-40B4-BE49-F238E27FC236}">
                <a16:creationId xmlns:a16="http://schemas.microsoft.com/office/drawing/2014/main" id="{D511CA61-ECF2-B41C-0CD0-2CCB877BCBAB}"/>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21481" y="6244108"/>
            <a:ext cx="144000" cy="144000"/>
          </a:xfrm>
          <a:prstGeom prst="rect">
            <a:avLst/>
          </a:prstGeom>
        </p:spPr>
      </p:pic>
      <p:sp>
        <p:nvSpPr>
          <p:cNvPr id="61" name="TextBox 60">
            <a:hlinkClick r:id="rId11"/>
            <a:extLst>
              <a:ext uri="{FF2B5EF4-FFF2-40B4-BE49-F238E27FC236}">
                <a16:creationId xmlns:a16="http://schemas.microsoft.com/office/drawing/2014/main" id="{F656A312-4F4F-BC3E-CF51-EE267A52347C}"/>
              </a:ext>
            </a:extLst>
          </p:cNvPr>
          <p:cNvSpPr txBox="1"/>
          <p:nvPr userDrawn="1"/>
        </p:nvSpPr>
        <p:spPr>
          <a:xfrm>
            <a:off x="9448800" y="6215533"/>
            <a:ext cx="805347" cy="215444"/>
          </a:xfrm>
          <a:prstGeom prst="rect">
            <a:avLst/>
          </a:prstGeom>
          <a:noFill/>
        </p:spPr>
        <p:txBody>
          <a:bodyPr wrap="square" lIns="0" rIns="0" rtlCol="0">
            <a:spAutoFit/>
          </a:bodyPr>
          <a:lstStyle/>
          <a:p>
            <a:pPr algn="r">
              <a:lnSpc>
                <a:spcPct val="80000"/>
              </a:lnSpc>
            </a:pPr>
            <a:r>
              <a:rPr lang="en-US" sz="1000" b="0" dirty="0">
                <a:solidFill>
                  <a:schemeClr val="tx2"/>
                </a:solidFill>
                <a:latin typeface="+mj-lt"/>
                <a:ea typeface="Montserrat SemiBold" charset="0"/>
                <a:cs typeface="Montserrat SemiBold" charset="0"/>
              </a:rPr>
              <a:t>www.linx.net</a:t>
            </a:r>
          </a:p>
        </p:txBody>
      </p:sp>
    </p:spTree>
    <p:extLst>
      <p:ext uri="{BB962C8B-B14F-4D97-AF65-F5344CB8AC3E}">
        <p14:creationId xmlns:p14="http://schemas.microsoft.com/office/powerpoint/2010/main" val="665977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49D2ABB-F623-9D46-AAC1-02303D559E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477077"/>
            <a:ext cx="915228" cy="354282"/>
          </a:xfrm>
          <a:prstGeom prst="rect">
            <a:avLst/>
          </a:prstGeom>
        </p:spPr>
      </p:pic>
      <p:pic>
        <p:nvPicPr>
          <p:cNvPr id="6" name="Graphic 5">
            <a:extLst>
              <a:ext uri="{FF2B5EF4-FFF2-40B4-BE49-F238E27FC236}">
                <a16:creationId xmlns:a16="http://schemas.microsoft.com/office/drawing/2014/main" id="{7F04E51A-5B02-5F4F-8335-373A566B9AA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84" y="5987559"/>
            <a:ext cx="467968" cy="467968"/>
          </a:xfrm>
          <a:prstGeom prst="rect">
            <a:avLst/>
          </a:prstGeom>
        </p:spPr>
      </p:pic>
      <p:sp>
        <p:nvSpPr>
          <p:cNvPr id="14" name="TextBox 13">
            <a:extLst>
              <a:ext uri="{FF2B5EF4-FFF2-40B4-BE49-F238E27FC236}">
                <a16:creationId xmlns:a16="http://schemas.microsoft.com/office/drawing/2014/main" id="{9FBA42FB-FC66-CE42-94A0-9343C5877B16}"/>
              </a:ext>
            </a:extLst>
          </p:cNvPr>
          <p:cNvSpPr txBox="1"/>
          <p:nvPr userDrawn="1"/>
        </p:nvSpPr>
        <p:spPr>
          <a:xfrm>
            <a:off x="764484" y="6098432"/>
            <a:ext cx="467968" cy="246221"/>
          </a:xfrm>
          <a:prstGeom prst="rect">
            <a:avLst/>
          </a:prstGeom>
          <a:noFill/>
        </p:spPr>
        <p:txBody>
          <a:bodyPr wrap="square" rtlCol="0" anchor="ctr">
            <a:spAutoFit/>
          </a:bodyPr>
          <a:lstStyle/>
          <a:p>
            <a:pPr lvl="0" algn="ctr"/>
            <a:fld id="{477AC99D-27FF-B146-94A2-2C0EAB9E067D}" type="slidenum">
              <a:rPr lang="en-GB" sz="1000" b="1" i="0" smtClean="0">
                <a:solidFill>
                  <a:schemeClr val="bg1"/>
                </a:solidFill>
                <a:latin typeface="Century Gothic" panose="020B0502020202020204" pitchFamily="34" charset="0"/>
              </a:rPr>
              <a:pPr lvl="0" algn="ctr"/>
              <a:t>‹#›</a:t>
            </a:fld>
            <a:endParaRPr lang="en-GB" sz="1000" b="1" i="0">
              <a:solidFill>
                <a:schemeClr val="bg1"/>
              </a:solidFill>
              <a:latin typeface="Century Gothic" panose="020B0502020202020204" pitchFamily="34" charset="0"/>
            </a:endParaRPr>
          </a:p>
        </p:txBody>
      </p:sp>
      <p:grpSp>
        <p:nvGrpSpPr>
          <p:cNvPr id="12" name="Group 11">
            <a:extLst>
              <a:ext uri="{FF2B5EF4-FFF2-40B4-BE49-F238E27FC236}">
                <a16:creationId xmlns:a16="http://schemas.microsoft.com/office/drawing/2014/main" id="{937207B5-289C-4043-9405-5E4217A4E7C4}"/>
              </a:ext>
            </a:extLst>
          </p:cNvPr>
          <p:cNvGrpSpPr/>
          <p:nvPr userDrawn="1"/>
        </p:nvGrpSpPr>
        <p:grpSpPr>
          <a:xfrm rot="5400000">
            <a:off x="5560961" y="331836"/>
            <a:ext cx="1070074" cy="406401"/>
            <a:chOff x="3648630" y="1397156"/>
            <a:chExt cx="1070074" cy="406401"/>
          </a:xfrm>
        </p:grpSpPr>
        <p:pic>
          <p:nvPicPr>
            <p:cNvPr id="13" name="Graphic 12">
              <a:extLst>
                <a:ext uri="{FF2B5EF4-FFF2-40B4-BE49-F238E27FC236}">
                  <a16:creationId xmlns:a16="http://schemas.microsoft.com/office/drawing/2014/main" id="{AAC986D8-73EC-3E4A-ADBF-C841E12B2D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9603" y="1397156"/>
              <a:ext cx="419101" cy="406401"/>
            </a:xfrm>
            <a:prstGeom prst="rect">
              <a:avLst/>
            </a:prstGeom>
          </p:spPr>
        </p:pic>
        <p:cxnSp>
          <p:nvCxnSpPr>
            <p:cNvPr id="15" name="Straight Connector 14">
              <a:extLst>
                <a:ext uri="{FF2B5EF4-FFF2-40B4-BE49-F238E27FC236}">
                  <a16:creationId xmlns:a16="http://schemas.microsoft.com/office/drawing/2014/main" id="{053170E9-E4B1-9C40-861A-4F610728CE22}"/>
                </a:ext>
              </a:extLst>
            </p:cNvPr>
            <p:cNvCxnSpPr>
              <a:cxnSpLocks/>
              <a:stCxn id="13" idx="1"/>
            </p:cNvCxnSpPr>
            <p:nvPr/>
          </p:nvCxnSpPr>
          <p:spPr>
            <a:xfrm rot="16200000" flipV="1">
              <a:off x="3974117" y="1274870"/>
              <a:ext cx="0" cy="650973"/>
            </a:xfrm>
            <a:prstGeom prst="line">
              <a:avLst/>
            </a:prstGeom>
          </p:spPr>
          <p:style>
            <a:lnRef idx="1">
              <a:schemeClr val="accent3"/>
            </a:lnRef>
            <a:fillRef idx="0">
              <a:schemeClr val="accent3"/>
            </a:fillRef>
            <a:effectRef idx="0">
              <a:schemeClr val="accent3"/>
            </a:effectRef>
            <a:fontRef idx="minor">
              <a:schemeClr val="tx1"/>
            </a:fontRef>
          </p:style>
        </p:cxnSp>
      </p:grpSp>
      <p:sp>
        <p:nvSpPr>
          <p:cNvPr id="20" name="Line">
            <a:extLst>
              <a:ext uri="{FF2B5EF4-FFF2-40B4-BE49-F238E27FC236}">
                <a16:creationId xmlns:a16="http://schemas.microsoft.com/office/drawing/2014/main" id="{15FBD558-814D-5F4D-ADE5-E0EDE8CB0651}"/>
              </a:ext>
            </a:extLst>
          </p:cNvPr>
          <p:cNvSpPr/>
          <p:nvPr userDrawn="1"/>
        </p:nvSpPr>
        <p:spPr>
          <a:xfrm flipV="1">
            <a:off x="1307740" y="2136008"/>
            <a:ext cx="0" cy="3636000"/>
          </a:xfrm>
          <a:prstGeom prst="line">
            <a:avLst/>
          </a:prstGeom>
          <a:noFill/>
          <a:ln w="25400" cap="flat">
            <a:solidFill>
              <a:srgbClr val="E0E4E9"/>
            </a:solidFill>
            <a:prstDash val="solid"/>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800">
              <a:latin typeface="+mj-lt"/>
            </a:endParaRPr>
          </a:p>
        </p:txBody>
      </p:sp>
      <p:sp>
        <p:nvSpPr>
          <p:cNvPr id="22" name="Circle">
            <a:extLst>
              <a:ext uri="{FF2B5EF4-FFF2-40B4-BE49-F238E27FC236}">
                <a16:creationId xmlns:a16="http://schemas.microsoft.com/office/drawing/2014/main" id="{A3F2A83A-4144-684E-8B02-4605F86DEC8A}"/>
              </a:ext>
            </a:extLst>
          </p:cNvPr>
          <p:cNvSpPr/>
          <p:nvPr userDrawn="1"/>
        </p:nvSpPr>
        <p:spPr>
          <a:xfrm>
            <a:off x="1260660" y="2233104"/>
            <a:ext cx="94160" cy="94160"/>
          </a:xfrm>
          <a:prstGeom prst="ellipse">
            <a:avLst/>
          </a:prstGeom>
          <a:solidFill>
            <a:schemeClr val="accent1"/>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800">
              <a:latin typeface="+mj-lt"/>
            </a:endParaRPr>
          </a:p>
        </p:txBody>
      </p:sp>
      <p:sp>
        <p:nvSpPr>
          <p:cNvPr id="23" name="Circle">
            <a:extLst>
              <a:ext uri="{FF2B5EF4-FFF2-40B4-BE49-F238E27FC236}">
                <a16:creationId xmlns:a16="http://schemas.microsoft.com/office/drawing/2014/main" id="{E576A82B-FDA5-E245-9775-DE7E640D82E3}"/>
              </a:ext>
            </a:extLst>
          </p:cNvPr>
          <p:cNvSpPr/>
          <p:nvPr userDrawn="1"/>
        </p:nvSpPr>
        <p:spPr>
          <a:xfrm>
            <a:off x="1260660" y="3172213"/>
            <a:ext cx="94160" cy="94159"/>
          </a:xfrm>
          <a:prstGeom prst="ellipse">
            <a:avLst/>
          </a:prstGeom>
          <a:solidFill>
            <a:schemeClr val="accent2"/>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800">
              <a:latin typeface="+mj-lt"/>
            </a:endParaRPr>
          </a:p>
        </p:txBody>
      </p:sp>
      <p:sp>
        <p:nvSpPr>
          <p:cNvPr id="24" name="Circle">
            <a:extLst>
              <a:ext uri="{FF2B5EF4-FFF2-40B4-BE49-F238E27FC236}">
                <a16:creationId xmlns:a16="http://schemas.microsoft.com/office/drawing/2014/main" id="{63388C7D-C90A-8B41-8C53-A5A8E88D2084}"/>
              </a:ext>
            </a:extLst>
          </p:cNvPr>
          <p:cNvSpPr/>
          <p:nvPr userDrawn="1"/>
        </p:nvSpPr>
        <p:spPr>
          <a:xfrm>
            <a:off x="1260660" y="4118349"/>
            <a:ext cx="94160" cy="94159"/>
          </a:xfrm>
          <a:prstGeom prst="ellipse">
            <a:avLst/>
          </a:prstGeom>
          <a:solidFill>
            <a:schemeClr val="accent3"/>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800">
              <a:latin typeface="+mj-lt"/>
            </a:endParaRPr>
          </a:p>
        </p:txBody>
      </p:sp>
      <p:sp>
        <p:nvSpPr>
          <p:cNvPr id="25" name="Circle">
            <a:extLst>
              <a:ext uri="{FF2B5EF4-FFF2-40B4-BE49-F238E27FC236}">
                <a16:creationId xmlns:a16="http://schemas.microsoft.com/office/drawing/2014/main" id="{C4A7BBC5-B04C-E448-B1B2-61B6029D40DE}"/>
              </a:ext>
            </a:extLst>
          </p:cNvPr>
          <p:cNvSpPr/>
          <p:nvPr userDrawn="1"/>
        </p:nvSpPr>
        <p:spPr>
          <a:xfrm>
            <a:off x="1260660" y="5056210"/>
            <a:ext cx="94160" cy="94159"/>
          </a:xfrm>
          <a:prstGeom prst="ellipse">
            <a:avLst/>
          </a:prstGeom>
          <a:solidFill>
            <a:schemeClr val="accent4"/>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800">
              <a:latin typeface="+mj-lt"/>
            </a:endParaRPr>
          </a:p>
        </p:txBody>
      </p:sp>
      <p:sp>
        <p:nvSpPr>
          <p:cNvPr id="26" name="Line">
            <a:extLst>
              <a:ext uri="{FF2B5EF4-FFF2-40B4-BE49-F238E27FC236}">
                <a16:creationId xmlns:a16="http://schemas.microsoft.com/office/drawing/2014/main" id="{9DAB4F2A-759B-D440-B0E2-AE9A1B048394}"/>
              </a:ext>
            </a:extLst>
          </p:cNvPr>
          <p:cNvSpPr/>
          <p:nvPr userDrawn="1"/>
        </p:nvSpPr>
        <p:spPr>
          <a:xfrm flipV="1">
            <a:off x="4631702" y="2136008"/>
            <a:ext cx="0" cy="3636000"/>
          </a:xfrm>
          <a:prstGeom prst="line">
            <a:avLst/>
          </a:prstGeom>
          <a:noFill/>
          <a:ln w="25400" cap="flat">
            <a:solidFill>
              <a:srgbClr val="E0E4E9"/>
            </a:solidFill>
            <a:prstDash val="solid"/>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800">
              <a:latin typeface="+mj-lt"/>
            </a:endParaRPr>
          </a:p>
        </p:txBody>
      </p:sp>
      <p:sp>
        <p:nvSpPr>
          <p:cNvPr id="27" name="Circle">
            <a:extLst>
              <a:ext uri="{FF2B5EF4-FFF2-40B4-BE49-F238E27FC236}">
                <a16:creationId xmlns:a16="http://schemas.microsoft.com/office/drawing/2014/main" id="{B2829342-8D01-1A49-864C-F81D3D9E2343}"/>
              </a:ext>
            </a:extLst>
          </p:cNvPr>
          <p:cNvSpPr/>
          <p:nvPr userDrawn="1"/>
        </p:nvSpPr>
        <p:spPr>
          <a:xfrm>
            <a:off x="4584623" y="2233104"/>
            <a:ext cx="94160" cy="94160"/>
          </a:xfrm>
          <a:prstGeom prst="ellipse">
            <a:avLst/>
          </a:prstGeom>
          <a:solidFill>
            <a:schemeClr val="accent1"/>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800">
              <a:latin typeface="+mj-lt"/>
            </a:endParaRPr>
          </a:p>
        </p:txBody>
      </p:sp>
      <p:sp>
        <p:nvSpPr>
          <p:cNvPr id="28" name="Circle">
            <a:extLst>
              <a:ext uri="{FF2B5EF4-FFF2-40B4-BE49-F238E27FC236}">
                <a16:creationId xmlns:a16="http://schemas.microsoft.com/office/drawing/2014/main" id="{1B5F4DB0-BC29-A741-84EB-6576155AAB7B}"/>
              </a:ext>
            </a:extLst>
          </p:cNvPr>
          <p:cNvSpPr/>
          <p:nvPr userDrawn="1"/>
        </p:nvSpPr>
        <p:spPr>
          <a:xfrm>
            <a:off x="4584623" y="3172213"/>
            <a:ext cx="94160" cy="94159"/>
          </a:xfrm>
          <a:prstGeom prst="ellipse">
            <a:avLst/>
          </a:prstGeom>
          <a:solidFill>
            <a:schemeClr val="accent2"/>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800">
              <a:latin typeface="+mj-lt"/>
            </a:endParaRPr>
          </a:p>
        </p:txBody>
      </p:sp>
      <p:sp>
        <p:nvSpPr>
          <p:cNvPr id="29" name="Circle">
            <a:extLst>
              <a:ext uri="{FF2B5EF4-FFF2-40B4-BE49-F238E27FC236}">
                <a16:creationId xmlns:a16="http://schemas.microsoft.com/office/drawing/2014/main" id="{E0D67448-1D29-0C44-BB3F-E52E5DED1C4E}"/>
              </a:ext>
            </a:extLst>
          </p:cNvPr>
          <p:cNvSpPr/>
          <p:nvPr userDrawn="1"/>
        </p:nvSpPr>
        <p:spPr>
          <a:xfrm>
            <a:off x="4584623" y="4118349"/>
            <a:ext cx="94160" cy="94159"/>
          </a:xfrm>
          <a:prstGeom prst="ellipse">
            <a:avLst/>
          </a:prstGeom>
          <a:solidFill>
            <a:schemeClr val="accent3"/>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800">
              <a:latin typeface="+mj-lt"/>
            </a:endParaRPr>
          </a:p>
        </p:txBody>
      </p:sp>
      <p:sp>
        <p:nvSpPr>
          <p:cNvPr id="30" name="Circle">
            <a:extLst>
              <a:ext uri="{FF2B5EF4-FFF2-40B4-BE49-F238E27FC236}">
                <a16:creationId xmlns:a16="http://schemas.microsoft.com/office/drawing/2014/main" id="{B5C20340-7033-374B-8832-337A3905A638}"/>
              </a:ext>
            </a:extLst>
          </p:cNvPr>
          <p:cNvSpPr/>
          <p:nvPr userDrawn="1"/>
        </p:nvSpPr>
        <p:spPr>
          <a:xfrm>
            <a:off x="4584623" y="5056210"/>
            <a:ext cx="94160" cy="94159"/>
          </a:xfrm>
          <a:prstGeom prst="ellipse">
            <a:avLst/>
          </a:prstGeom>
          <a:solidFill>
            <a:schemeClr val="accent4"/>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800">
              <a:latin typeface="+mj-lt"/>
            </a:endParaRPr>
          </a:p>
        </p:txBody>
      </p:sp>
      <p:sp>
        <p:nvSpPr>
          <p:cNvPr id="31" name="Line">
            <a:extLst>
              <a:ext uri="{FF2B5EF4-FFF2-40B4-BE49-F238E27FC236}">
                <a16:creationId xmlns:a16="http://schemas.microsoft.com/office/drawing/2014/main" id="{1EB73CE1-7B48-964A-B2DA-9EE04601CEF8}"/>
              </a:ext>
            </a:extLst>
          </p:cNvPr>
          <p:cNvSpPr/>
          <p:nvPr userDrawn="1"/>
        </p:nvSpPr>
        <p:spPr>
          <a:xfrm flipV="1">
            <a:off x="7955665" y="2136008"/>
            <a:ext cx="0" cy="3636000"/>
          </a:xfrm>
          <a:prstGeom prst="line">
            <a:avLst/>
          </a:prstGeom>
          <a:noFill/>
          <a:ln w="25400" cap="flat">
            <a:solidFill>
              <a:srgbClr val="E0E4E9"/>
            </a:solidFill>
            <a:prstDash val="solid"/>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800">
              <a:latin typeface="+mj-lt"/>
            </a:endParaRPr>
          </a:p>
        </p:txBody>
      </p:sp>
      <p:sp>
        <p:nvSpPr>
          <p:cNvPr id="32" name="Circle">
            <a:extLst>
              <a:ext uri="{FF2B5EF4-FFF2-40B4-BE49-F238E27FC236}">
                <a16:creationId xmlns:a16="http://schemas.microsoft.com/office/drawing/2014/main" id="{39C3A570-D0B6-4B47-8CD6-75AA9787FBEE}"/>
              </a:ext>
            </a:extLst>
          </p:cNvPr>
          <p:cNvSpPr/>
          <p:nvPr userDrawn="1"/>
        </p:nvSpPr>
        <p:spPr>
          <a:xfrm>
            <a:off x="7908585" y="2233104"/>
            <a:ext cx="94160" cy="94160"/>
          </a:xfrm>
          <a:prstGeom prst="ellipse">
            <a:avLst/>
          </a:prstGeom>
          <a:solidFill>
            <a:schemeClr val="accent1"/>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800">
              <a:latin typeface="+mj-lt"/>
            </a:endParaRPr>
          </a:p>
        </p:txBody>
      </p:sp>
      <p:sp>
        <p:nvSpPr>
          <p:cNvPr id="33" name="Circle">
            <a:extLst>
              <a:ext uri="{FF2B5EF4-FFF2-40B4-BE49-F238E27FC236}">
                <a16:creationId xmlns:a16="http://schemas.microsoft.com/office/drawing/2014/main" id="{51B99057-1B32-0B48-95DC-509007840C29}"/>
              </a:ext>
            </a:extLst>
          </p:cNvPr>
          <p:cNvSpPr/>
          <p:nvPr userDrawn="1"/>
        </p:nvSpPr>
        <p:spPr>
          <a:xfrm>
            <a:off x="7908585" y="3172213"/>
            <a:ext cx="94160" cy="94159"/>
          </a:xfrm>
          <a:prstGeom prst="ellipse">
            <a:avLst/>
          </a:prstGeom>
          <a:solidFill>
            <a:schemeClr val="accent2"/>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800">
              <a:latin typeface="+mj-lt"/>
            </a:endParaRPr>
          </a:p>
        </p:txBody>
      </p:sp>
      <p:sp>
        <p:nvSpPr>
          <p:cNvPr id="34" name="Circle">
            <a:extLst>
              <a:ext uri="{FF2B5EF4-FFF2-40B4-BE49-F238E27FC236}">
                <a16:creationId xmlns:a16="http://schemas.microsoft.com/office/drawing/2014/main" id="{24CA147C-13FC-6942-9C25-0A427B46BF60}"/>
              </a:ext>
            </a:extLst>
          </p:cNvPr>
          <p:cNvSpPr/>
          <p:nvPr userDrawn="1"/>
        </p:nvSpPr>
        <p:spPr>
          <a:xfrm>
            <a:off x="7908585" y="4118349"/>
            <a:ext cx="94160" cy="94159"/>
          </a:xfrm>
          <a:prstGeom prst="ellipse">
            <a:avLst/>
          </a:prstGeom>
          <a:solidFill>
            <a:schemeClr val="accent3"/>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800">
              <a:latin typeface="+mj-lt"/>
            </a:endParaRPr>
          </a:p>
        </p:txBody>
      </p:sp>
      <p:sp>
        <p:nvSpPr>
          <p:cNvPr id="35" name="Circle">
            <a:extLst>
              <a:ext uri="{FF2B5EF4-FFF2-40B4-BE49-F238E27FC236}">
                <a16:creationId xmlns:a16="http://schemas.microsoft.com/office/drawing/2014/main" id="{372C966B-6C76-844B-8890-6A5528426882}"/>
              </a:ext>
            </a:extLst>
          </p:cNvPr>
          <p:cNvSpPr/>
          <p:nvPr userDrawn="1"/>
        </p:nvSpPr>
        <p:spPr>
          <a:xfrm>
            <a:off x="7908585" y="5056210"/>
            <a:ext cx="94160" cy="94159"/>
          </a:xfrm>
          <a:prstGeom prst="ellipse">
            <a:avLst/>
          </a:prstGeom>
          <a:solidFill>
            <a:schemeClr val="accent4"/>
          </a:solidFill>
          <a:ln w="12700" cap="flat">
            <a:noFill/>
            <a:miter lim="400000"/>
          </a:ln>
          <a:effectLst/>
        </p:spPr>
        <p:txBody>
          <a:bodyPr wrap="square" lIns="0" tIns="0" rIns="0" bIns="0" numCol="1" anchor="ctr">
            <a:noAutofit/>
          </a:bodyPr>
          <a:lstStyle/>
          <a:p>
            <a:pPr algn="ctr">
              <a:lnSpc>
                <a:spcPct val="100000"/>
              </a:lnSpc>
              <a:defRPr sz="3200" b="0">
                <a:solidFill>
                  <a:srgbClr val="FFFFFF"/>
                </a:solidFill>
                <a:latin typeface="Helvetica Neue Medium"/>
                <a:ea typeface="Helvetica Neue Medium"/>
                <a:cs typeface="Helvetica Neue Medium"/>
                <a:sym typeface="Helvetica Neue Medium"/>
              </a:defRPr>
            </a:pPr>
            <a:endParaRPr sz="1800">
              <a:latin typeface="+mj-lt"/>
            </a:endParaRPr>
          </a:p>
        </p:txBody>
      </p:sp>
      <p:sp>
        <p:nvSpPr>
          <p:cNvPr id="36" name="Text Placeholder 2">
            <a:extLst>
              <a:ext uri="{FF2B5EF4-FFF2-40B4-BE49-F238E27FC236}">
                <a16:creationId xmlns:a16="http://schemas.microsoft.com/office/drawing/2014/main" id="{439EED16-CBAA-2A46-B482-E21CDB1A5076}"/>
              </a:ext>
            </a:extLst>
          </p:cNvPr>
          <p:cNvSpPr>
            <a:spLocks noGrp="1"/>
          </p:cNvSpPr>
          <p:nvPr>
            <p:ph type="body" sz="quarter" idx="13" hasCustomPrompt="1"/>
          </p:nvPr>
        </p:nvSpPr>
        <p:spPr>
          <a:xfrm>
            <a:off x="1431903" y="2142815"/>
            <a:ext cx="2842142" cy="274737"/>
          </a:xfrm>
          <a:prstGeom prst="rect">
            <a:avLst/>
          </a:prstGeom>
        </p:spPr>
        <p:txBody>
          <a:bodyPr rIns="0" anchor="ctr">
            <a:noAutofit/>
          </a:bodyPr>
          <a:lstStyle>
            <a:lvl1pPr marL="0" indent="0" algn="l">
              <a:lnSpc>
                <a:spcPct val="100000"/>
              </a:lnSpc>
              <a:buNone/>
              <a:defRPr sz="1600" b="1">
                <a:solidFill>
                  <a:schemeClr val="accent1"/>
                </a:solidFill>
              </a:defRPr>
            </a:lvl1pPr>
          </a:lstStyle>
          <a:p>
            <a:pPr lvl="0"/>
            <a:r>
              <a:rPr lang="en-GB" dirty="0"/>
              <a:t>Agenda Item</a:t>
            </a:r>
          </a:p>
        </p:txBody>
      </p:sp>
      <p:sp>
        <p:nvSpPr>
          <p:cNvPr id="37" name="Text Placeholder 2">
            <a:extLst>
              <a:ext uri="{FF2B5EF4-FFF2-40B4-BE49-F238E27FC236}">
                <a16:creationId xmlns:a16="http://schemas.microsoft.com/office/drawing/2014/main" id="{2CADD620-24EE-A241-940B-5EAF9C7F424E}"/>
              </a:ext>
            </a:extLst>
          </p:cNvPr>
          <p:cNvSpPr>
            <a:spLocks noGrp="1"/>
          </p:cNvSpPr>
          <p:nvPr>
            <p:ph type="body" sz="quarter" idx="14" hasCustomPrompt="1"/>
          </p:nvPr>
        </p:nvSpPr>
        <p:spPr>
          <a:xfrm>
            <a:off x="1431900" y="2472986"/>
            <a:ext cx="2842145" cy="477837"/>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40" name="Text Placeholder 2">
            <a:extLst>
              <a:ext uri="{FF2B5EF4-FFF2-40B4-BE49-F238E27FC236}">
                <a16:creationId xmlns:a16="http://schemas.microsoft.com/office/drawing/2014/main" id="{671F6EE9-9F80-8C49-A408-9D7ADD4B1E53}"/>
              </a:ext>
            </a:extLst>
          </p:cNvPr>
          <p:cNvSpPr>
            <a:spLocks noGrp="1"/>
          </p:cNvSpPr>
          <p:nvPr>
            <p:ph type="body" sz="quarter" idx="15" hasCustomPrompt="1"/>
          </p:nvPr>
        </p:nvSpPr>
        <p:spPr>
          <a:xfrm>
            <a:off x="1431903" y="3077942"/>
            <a:ext cx="2842142" cy="274737"/>
          </a:xfrm>
          <a:prstGeom prst="rect">
            <a:avLst/>
          </a:prstGeom>
        </p:spPr>
        <p:txBody>
          <a:bodyPr rIns="0" anchor="ctr">
            <a:noAutofit/>
          </a:bodyPr>
          <a:lstStyle>
            <a:lvl1pPr marL="0" indent="0" algn="l">
              <a:lnSpc>
                <a:spcPct val="100000"/>
              </a:lnSpc>
              <a:buNone/>
              <a:defRPr sz="1600" b="1">
                <a:solidFill>
                  <a:schemeClr val="accent1"/>
                </a:solidFill>
              </a:defRPr>
            </a:lvl1pPr>
          </a:lstStyle>
          <a:p>
            <a:pPr lvl="0"/>
            <a:r>
              <a:rPr lang="en-GB" dirty="0"/>
              <a:t>Agenda Item</a:t>
            </a:r>
          </a:p>
        </p:txBody>
      </p:sp>
      <p:sp>
        <p:nvSpPr>
          <p:cNvPr id="41" name="Text Placeholder 2">
            <a:extLst>
              <a:ext uri="{FF2B5EF4-FFF2-40B4-BE49-F238E27FC236}">
                <a16:creationId xmlns:a16="http://schemas.microsoft.com/office/drawing/2014/main" id="{F408A2C1-1613-FF46-B3A2-E7A4050D9A0D}"/>
              </a:ext>
            </a:extLst>
          </p:cNvPr>
          <p:cNvSpPr>
            <a:spLocks noGrp="1"/>
          </p:cNvSpPr>
          <p:nvPr>
            <p:ph type="body" sz="quarter" idx="16" hasCustomPrompt="1"/>
          </p:nvPr>
        </p:nvSpPr>
        <p:spPr>
          <a:xfrm>
            <a:off x="1431900" y="3408113"/>
            <a:ext cx="2842145" cy="477837"/>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42" name="Text Placeholder 2">
            <a:extLst>
              <a:ext uri="{FF2B5EF4-FFF2-40B4-BE49-F238E27FC236}">
                <a16:creationId xmlns:a16="http://schemas.microsoft.com/office/drawing/2014/main" id="{7666EA02-DBF9-AF49-8ECC-D6AAD2064638}"/>
              </a:ext>
            </a:extLst>
          </p:cNvPr>
          <p:cNvSpPr>
            <a:spLocks noGrp="1"/>
          </p:cNvSpPr>
          <p:nvPr>
            <p:ph type="body" sz="quarter" idx="17" hasCustomPrompt="1"/>
          </p:nvPr>
        </p:nvSpPr>
        <p:spPr>
          <a:xfrm>
            <a:off x="1431903" y="4022076"/>
            <a:ext cx="2842142" cy="274737"/>
          </a:xfrm>
          <a:prstGeom prst="rect">
            <a:avLst/>
          </a:prstGeom>
        </p:spPr>
        <p:txBody>
          <a:bodyPr rIns="0" anchor="ctr">
            <a:noAutofit/>
          </a:bodyPr>
          <a:lstStyle>
            <a:lvl1pPr marL="0" indent="0" algn="l">
              <a:lnSpc>
                <a:spcPct val="100000"/>
              </a:lnSpc>
              <a:buNone/>
              <a:defRPr sz="1600" b="1">
                <a:solidFill>
                  <a:schemeClr val="accent1"/>
                </a:solidFill>
              </a:defRPr>
            </a:lvl1pPr>
          </a:lstStyle>
          <a:p>
            <a:pPr lvl="0"/>
            <a:r>
              <a:rPr lang="en-GB" dirty="0"/>
              <a:t>Agenda Item</a:t>
            </a:r>
          </a:p>
        </p:txBody>
      </p:sp>
      <p:sp>
        <p:nvSpPr>
          <p:cNvPr id="43" name="Text Placeholder 2">
            <a:extLst>
              <a:ext uri="{FF2B5EF4-FFF2-40B4-BE49-F238E27FC236}">
                <a16:creationId xmlns:a16="http://schemas.microsoft.com/office/drawing/2014/main" id="{A2C0DF23-4A3D-1644-ADD5-4A439A6343E8}"/>
              </a:ext>
            </a:extLst>
          </p:cNvPr>
          <p:cNvSpPr>
            <a:spLocks noGrp="1"/>
          </p:cNvSpPr>
          <p:nvPr>
            <p:ph type="body" sz="quarter" idx="18" hasCustomPrompt="1"/>
          </p:nvPr>
        </p:nvSpPr>
        <p:spPr>
          <a:xfrm>
            <a:off x="1431900" y="4352247"/>
            <a:ext cx="2842145" cy="477837"/>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44" name="Text Placeholder 2">
            <a:extLst>
              <a:ext uri="{FF2B5EF4-FFF2-40B4-BE49-F238E27FC236}">
                <a16:creationId xmlns:a16="http://schemas.microsoft.com/office/drawing/2014/main" id="{2C16B2AE-7E87-B74A-B4A8-F567ECA66AC6}"/>
              </a:ext>
            </a:extLst>
          </p:cNvPr>
          <p:cNvSpPr>
            <a:spLocks noGrp="1"/>
          </p:cNvSpPr>
          <p:nvPr>
            <p:ph type="body" sz="quarter" idx="19" hasCustomPrompt="1"/>
          </p:nvPr>
        </p:nvSpPr>
        <p:spPr>
          <a:xfrm>
            <a:off x="1431903" y="4968763"/>
            <a:ext cx="2842142" cy="274737"/>
          </a:xfrm>
          <a:prstGeom prst="rect">
            <a:avLst/>
          </a:prstGeom>
        </p:spPr>
        <p:txBody>
          <a:bodyPr rIns="0" anchor="ctr">
            <a:noAutofit/>
          </a:bodyPr>
          <a:lstStyle>
            <a:lvl1pPr marL="0" indent="0" algn="l">
              <a:lnSpc>
                <a:spcPct val="100000"/>
              </a:lnSpc>
              <a:buNone/>
              <a:defRPr sz="1600" b="1">
                <a:solidFill>
                  <a:schemeClr val="accent1"/>
                </a:solidFill>
              </a:defRPr>
            </a:lvl1pPr>
          </a:lstStyle>
          <a:p>
            <a:pPr lvl="0"/>
            <a:r>
              <a:rPr lang="en-GB" dirty="0"/>
              <a:t>Agenda Item</a:t>
            </a:r>
          </a:p>
        </p:txBody>
      </p:sp>
      <p:sp>
        <p:nvSpPr>
          <p:cNvPr id="45" name="Text Placeholder 2">
            <a:extLst>
              <a:ext uri="{FF2B5EF4-FFF2-40B4-BE49-F238E27FC236}">
                <a16:creationId xmlns:a16="http://schemas.microsoft.com/office/drawing/2014/main" id="{AC1FAD9E-05B2-D446-9919-C75E69EFF41E}"/>
              </a:ext>
            </a:extLst>
          </p:cNvPr>
          <p:cNvSpPr>
            <a:spLocks noGrp="1"/>
          </p:cNvSpPr>
          <p:nvPr>
            <p:ph type="body" sz="quarter" idx="20" hasCustomPrompt="1"/>
          </p:nvPr>
        </p:nvSpPr>
        <p:spPr>
          <a:xfrm>
            <a:off x="1431900" y="5298934"/>
            <a:ext cx="2842145" cy="477837"/>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46" name="Text Placeholder 2">
            <a:extLst>
              <a:ext uri="{FF2B5EF4-FFF2-40B4-BE49-F238E27FC236}">
                <a16:creationId xmlns:a16="http://schemas.microsoft.com/office/drawing/2014/main" id="{CA3C633B-BC01-8A45-92E2-AE0EE9F80732}"/>
              </a:ext>
            </a:extLst>
          </p:cNvPr>
          <p:cNvSpPr>
            <a:spLocks noGrp="1"/>
          </p:cNvSpPr>
          <p:nvPr>
            <p:ph type="body" sz="quarter" idx="21" hasCustomPrompt="1"/>
          </p:nvPr>
        </p:nvSpPr>
        <p:spPr>
          <a:xfrm>
            <a:off x="4755864" y="2128888"/>
            <a:ext cx="2842142" cy="274737"/>
          </a:xfrm>
          <a:prstGeom prst="rect">
            <a:avLst/>
          </a:prstGeom>
        </p:spPr>
        <p:txBody>
          <a:bodyPr rIns="0" anchor="ctr">
            <a:noAutofit/>
          </a:bodyPr>
          <a:lstStyle>
            <a:lvl1pPr marL="0" indent="0" algn="l">
              <a:lnSpc>
                <a:spcPct val="100000"/>
              </a:lnSpc>
              <a:buNone/>
              <a:defRPr sz="1600" b="1">
                <a:solidFill>
                  <a:schemeClr val="accent1"/>
                </a:solidFill>
              </a:defRPr>
            </a:lvl1pPr>
          </a:lstStyle>
          <a:p>
            <a:pPr lvl="0"/>
            <a:r>
              <a:rPr lang="en-GB" dirty="0"/>
              <a:t>Agenda Item</a:t>
            </a:r>
          </a:p>
        </p:txBody>
      </p:sp>
      <p:sp>
        <p:nvSpPr>
          <p:cNvPr id="47" name="Text Placeholder 2">
            <a:extLst>
              <a:ext uri="{FF2B5EF4-FFF2-40B4-BE49-F238E27FC236}">
                <a16:creationId xmlns:a16="http://schemas.microsoft.com/office/drawing/2014/main" id="{09BEF9E8-1096-9749-99FB-7A20ADC17BFD}"/>
              </a:ext>
            </a:extLst>
          </p:cNvPr>
          <p:cNvSpPr>
            <a:spLocks noGrp="1"/>
          </p:cNvSpPr>
          <p:nvPr>
            <p:ph type="body" sz="quarter" idx="22" hasCustomPrompt="1"/>
          </p:nvPr>
        </p:nvSpPr>
        <p:spPr>
          <a:xfrm>
            <a:off x="4755861" y="2459059"/>
            <a:ext cx="2842145" cy="477837"/>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48" name="Text Placeholder 2">
            <a:extLst>
              <a:ext uri="{FF2B5EF4-FFF2-40B4-BE49-F238E27FC236}">
                <a16:creationId xmlns:a16="http://schemas.microsoft.com/office/drawing/2014/main" id="{62C67FEE-476F-A241-82F9-803B4EDF3130}"/>
              </a:ext>
            </a:extLst>
          </p:cNvPr>
          <p:cNvSpPr>
            <a:spLocks noGrp="1"/>
          </p:cNvSpPr>
          <p:nvPr>
            <p:ph type="body" sz="quarter" idx="23" hasCustomPrompt="1"/>
          </p:nvPr>
        </p:nvSpPr>
        <p:spPr>
          <a:xfrm>
            <a:off x="4755864" y="3064015"/>
            <a:ext cx="2842142" cy="274737"/>
          </a:xfrm>
          <a:prstGeom prst="rect">
            <a:avLst/>
          </a:prstGeom>
        </p:spPr>
        <p:txBody>
          <a:bodyPr rIns="0" anchor="ctr">
            <a:noAutofit/>
          </a:bodyPr>
          <a:lstStyle>
            <a:lvl1pPr marL="0" indent="0" algn="l">
              <a:lnSpc>
                <a:spcPct val="100000"/>
              </a:lnSpc>
              <a:buNone/>
              <a:defRPr sz="1600" b="1">
                <a:solidFill>
                  <a:schemeClr val="accent1"/>
                </a:solidFill>
              </a:defRPr>
            </a:lvl1pPr>
          </a:lstStyle>
          <a:p>
            <a:pPr lvl="0"/>
            <a:r>
              <a:rPr lang="en-GB" dirty="0"/>
              <a:t>Agenda Item</a:t>
            </a:r>
          </a:p>
        </p:txBody>
      </p:sp>
      <p:sp>
        <p:nvSpPr>
          <p:cNvPr id="49" name="Text Placeholder 2">
            <a:extLst>
              <a:ext uri="{FF2B5EF4-FFF2-40B4-BE49-F238E27FC236}">
                <a16:creationId xmlns:a16="http://schemas.microsoft.com/office/drawing/2014/main" id="{C3CDB8CC-203A-7446-8A0D-1531C7A33196}"/>
              </a:ext>
            </a:extLst>
          </p:cNvPr>
          <p:cNvSpPr>
            <a:spLocks noGrp="1"/>
          </p:cNvSpPr>
          <p:nvPr>
            <p:ph type="body" sz="quarter" idx="24" hasCustomPrompt="1"/>
          </p:nvPr>
        </p:nvSpPr>
        <p:spPr>
          <a:xfrm>
            <a:off x="4755861" y="3394186"/>
            <a:ext cx="2842145" cy="477837"/>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50" name="Text Placeholder 2">
            <a:extLst>
              <a:ext uri="{FF2B5EF4-FFF2-40B4-BE49-F238E27FC236}">
                <a16:creationId xmlns:a16="http://schemas.microsoft.com/office/drawing/2014/main" id="{260FD69F-7211-4644-B0D4-CF5A20CA51B8}"/>
              </a:ext>
            </a:extLst>
          </p:cNvPr>
          <p:cNvSpPr>
            <a:spLocks noGrp="1"/>
          </p:cNvSpPr>
          <p:nvPr>
            <p:ph type="body" sz="quarter" idx="25" hasCustomPrompt="1"/>
          </p:nvPr>
        </p:nvSpPr>
        <p:spPr>
          <a:xfrm>
            <a:off x="4755864" y="4008149"/>
            <a:ext cx="2842142" cy="274737"/>
          </a:xfrm>
          <a:prstGeom prst="rect">
            <a:avLst/>
          </a:prstGeom>
        </p:spPr>
        <p:txBody>
          <a:bodyPr rIns="0" anchor="ctr">
            <a:noAutofit/>
          </a:bodyPr>
          <a:lstStyle>
            <a:lvl1pPr marL="0" indent="0" algn="l">
              <a:lnSpc>
                <a:spcPct val="100000"/>
              </a:lnSpc>
              <a:buNone/>
              <a:defRPr sz="1600" b="1">
                <a:solidFill>
                  <a:schemeClr val="accent1"/>
                </a:solidFill>
              </a:defRPr>
            </a:lvl1pPr>
          </a:lstStyle>
          <a:p>
            <a:pPr lvl="0"/>
            <a:r>
              <a:rPr lang="en-GB" dirty="0"/>
              <a:t>Agenda Item</a:t>
            </a:r>
          </a:p>
        </p:txBody>
      </p:sp>
      <p:sp>
        <p:nvSpPr>
          <p:cNvPr id="51" name="Text Placeholder 2">
            <a:extLst>
              <a:ext uri="{FF2B5EF4-FFF2-40B4-BE49-F238E27FC236}">
                <a16:creationId xmlns:a16="http://schemas.microsoft.com/office/drawing/2014/main" id="{314AD05A-9FE9-E847-BE38-5B9D7AABD9AD}"/>
              </a:ext>
            </a:extLst>
          </p:cNvPr>
          <p:cNvSpPr>
            <a:spLocks noGrp="1"/>
          </p:cNvSpPr>
          <p:nvPr>
            <p:ph type="body" sz="quarter" idx="26" hasCustomPrompt="1"/>
          </p:nvPr>
        </p:nvSpPr>
        <p:spPr>
          <a:xfrm>
            <a:off x="4755861" y="4338320"/>
            <a:ext cx="2842145" cy="477837"/>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52" name="Text Placeholder 2">
            <a:extLst>
              <a:ext uri="{FF2B5EF4-FFF2-40B4-BE49-F238E27FC236}">
                <a16:creationId xmlns:a16="http://schemas.microsoft.com/office/drawing/2014/main" id="{FE14AF5F-F676-7B47-BA0A-C85D7E54E0B2}"/>
              </a:ext>
            </a:extLst>
          </p:cNvPr>
          <p:cNvSpPr>
            <a:spLocks noGrp="1"/>
          </p:cNvSpPr>
          <p:nvPr>
            <p:ph type="body" sz="quarter" idx="27" hasCustomPrompt="1"/>
          </p:nvPr>
        </p:nvSpPr>
        <p:spPr>
          <a:xfrm>
            <a:off x="4755864" y="4954836"/>
            <a:ext cx="2842142" cy="274737"/>
          </a:xfrm>
          <a:prstGeom prst="rect">
            <a:avLst/>
          </a:prstGeom>
        </p:spPr>
        <p:txBody>
          <a:bodyPr rIns="0" anchor="ctr">
            <a:noAutofit/>
          </a:bodyPr>
          <a:lstStyle>
            <a:lvl1pPr marL="0" indent="0" algn="l">
              <a:lnSpc>
                <a:spcPct val="100000"/>
              </a:lnSpc>
              <a:buNone/>
              <a:defRPr sz="1600" b="1">
                <a:solidFill>
                  <a:schemeClr val="accent1"/>
                </a:solidFill>
              </a:defRPr>
            </a:lvl1pPr>
          </a:lstStyle>
          <a:p>
            <a:pPr lvl="0"/>
            <a:r>
              <a:rPr lang="en-GB" dirty="0"/>
              <a:t>Agenda Item</a:t>
            </a:r>
          </a:p>
        </p:txBody>
      </p:sp>
      <p:sp>
        <p:nvSpPr>
          <p:cNvPr id="53" name="Text Placeholder 2">
            <a:extLst>
              <a:ext uri="{FF2B5EF4-FFF2-40B4-BE49-F238E27FC236}">
                <a16:creationId xmlns:a16="http://schemas.microsoft.com/office/drawing/2014/main" id="{E527ECAB-FE90-8745-8673-5DAE2D8D1095}"/>
              </a:ext>
            </a:extLst>
          </p:cNvPr>
          <p:cNvSpPr>
            <a:spLocks noGrp="1"/>
          </p:cNvSpPr>
          <p:nvPr>
            <p:ph type="body" sz="quarter" idx="28" hasCustomPrompt="1"/>
          </p:nvPr>
        </p:nvSpPr>
        <p:spPr>
          <a:xfrm>
            <a:off x="4755861" y="5285007"/>
            <a:ext cx="2842145" cy="477837"/>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54" name="Text Placeholder 2">
            <a:extLst>
              <a:ext uri="{FF2B5EF4-FFF2-40B4-BE49-F238E27FC236}">
                <a16:creationId xmlns:a16="http://schemas.microsoft.com/office/drawing/2014/main" id="{70E60DC9-A823-7E4B-B11A-07E74FC5A494}"/>
              </a:ext>
            </a:extLst>
          </p:cNvPr>
          <p:cNvSpPr>
            <a:spLocks noGrp="1"/>
          </p:cNvSpPr>
          <p:nvPr>
            <p:ph type="body" sz="quarter" idx="29" hasCustomPrompt="1"/>
          </p:nvPr>
        </p:nvSpPr>
        <p:spPr>
          <a:xfrm>
            <a:off x="8090435" y="2128888"/>
            <a:ext cx="2842142" cy="274737"/>
          </a:xfrm>
          <a:prstGeom prst="rect">
            <a:avLst/>
          </a:prstGeom>
        </p:spPr>
        <p:txBody>
          <a:bodyPr rIns="0" anchor="ctr">
            <a:noAutofit/>
          </a:bodyPr>
          <a:lstStyle>
            <a:lvl1pPr marL="0" indent="0" algn="l">
              <a:lnSpc>
                <a:spcPct val="100000"/>
              </a:lnSpc>
              <a:buNone/>
              <a:defRPr sz="1600" b="1">
                <a:solidFill>
                  <a:schemeClr val="accent1"/>
                </a:solidFill>
              </a:defRPr>
            </a:lvl1pPr>
          </a:lstStyle>
          <a:p>
            <a:pPr lvl="0"/>
            <a:r>
              <a:rPr lang="en-GB" dirty="0"/>
              <a:t>Agenda Item</a:t>
            </a:r>
          </a:p>
        </p:txBody>
      </p:sp>
      <p:sp>
        <p:nvSpPr>
          <p:cNvPr id="55" name="Text Placeholder 2">
            <a:extLst>
              <a:ext uri="{FF2B5EF4-FFF2-40B4-BE49-F238E27FC236}">
                <a16:creationId xmlns:a16="http://schemas.microsoft.com/office/drawing/2014/main" id="{B919F9BB-FCC8-F84F-91AE-4470359267EB}"/>
              </a:ext>
            </a:extLst>
          </p:cNvPr>
          <p:cNvSpPr>
            <a:spLocks noGrp="1"/>
          </p:cNvSpPr>
          <p:nvPr>
            <p:ph type="body" sz="quarter" idx="30" hasCustomPrompt="1"/>
          </p:nvPr>
        </p:nvSpPr>
        <p:spPr>
          <a:xfrm>
            <a:off x="8090432" y="2459059"/>
            <a:ext cx="2842145" cy="477837"/>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56" name="Text Placeholder 2">
            <a:extLst>
              <a:ext uri="{FF2B5EF4-FFF2-40B4-BE49-F238E27FC236}">
                <a16:creationId xmlns:a16="http://schemas.microsoft.com/office/drawing/2014/main" id="{BB8B0616-FF3F-A74E-AD0A-8B24FF133C7F}"/>
              </a:ext>
            </a:extLst>
          </p:cNvPr>
          <p:cNvSpPr>
            <a:spLocks noGrp="1"/>
          </p:cNvSpPr>
          <p:nvPr>
            <p:ph type="body" sz="quarter" idx="31" hasCustomPrompt="1"/>
          </p:nvPr>
        </p:nvSpPr>
        <p:spPr>
          <a:xfrm>
            <a:off x="8090435" y="3064015"/>
            <a:ext cx="2842142" cy="274737"/>
          </a:xfrm>
          <a:prstGeom prst="rect">
            <a:avLst/>
          </a:prstGeom>
        </p:spPr>
        <p:txBody>
          <a:bodyPr rIns="0" anchor="ctr">
            <a:noAutofit/>
          </a:bodyPr>
          <a:lstStyle>
            <a:lvl1pPr marL="0" indent="0" algn="l">
              <a:lnSpc>
                <a:spcPct val="100000"/>
              </a:lnSpc>
              <a:buNone/>
              <a:defRPr sz="1600" b="1">
                <a:solidFill>
                  <a:schemeClr val="accent1"/>
                </a:solidFill>
              </a:defRPr>
            </a:lvl1pPr>
          </a:lstStyle>
          <a:p>
            <a:pPr lvl="0"/>
            <a:r>
              <a:rPr lang="en-GB" dirty="0"/>
              <a:t>Agenda Item</a:t>
            </a:r>
          </a:p>
        </p:txBody>
      </p:sp>
      <p:sp>
        <p:nvSpPr>
          <p:cNvPr id="57" name="Text Placeholder 2">
            <a:extLst>
              <a:ext uri="{FF2B5EF4-FFF2-40B4-BE49-F238E27FC236}">
                <a16:creationId xmlns:a16="http://schemas.microsoft.com/office/drawing/2014/main" id="{4AB2F835-5363-204E-929A-6AA6C6AB19B0}"/>
              </a:ext>
            </a:extLst>
          </p:cNvPr>
          <p:cNvSpPr>
            <a:spLocks noGrp="1"/>
          </p:cNvSpPr>
          <p:nvPr>
            <p:ph type="body" sz="quarter" idx="32" hasCustomPrompt="1"/>
          </p:nvPr>
        </p:nvSpPr>
        <p:spPr>
          <a:xfrm>
            <a:off x="8090432" y="3394186"/>
            <a:ext cx="2842145" cy="477837"/>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58" name="Text Placeholder 2">
            <a:extLst>
              <a:ext uri="{FF2B5EF4-FFF2-40B4-BE49-F238E27FC236}">
                <a16:creationId xmlns:a16="http://schemas.microsoft.com/office/drawing/2014/main" id="{294E131F-4A1C-F647-8AC2-E9147D148D93}"/>
              </a:ext>
            </a:extLst>
          </p:cNvPr>
          <p:cNvSpPr>
            <a:spLocks noGrp="1"/>
          </p:cNvSpPr>
          <p:nvPr>
            <p:ph type="body" sz="quarter" idx="33" hasCustomPrompt="1"/>
          </p:nvPr>
        </p:nvSpPr>
        <p:spPr>
          <a:xfrm>
            <a:off x="8090435" y="4008149"/>
            <a:ext cx="2842142" cy="274737"/>
          </a:xfrm>
          <a:prstGeom prst="rect">
            <a:avLst/>
          </a:prstGeom>
        </p:spPr>
        <p:txBody>
          <a:bodyPr rIns="0" anchor="ctr">
            <a:noAutofit/>
          </a:bodyPr>
          <a:lstStyle>
            <a:lvl1pPr marL="0" indent="0" algn="l">
              <a:lnSpc>
                <a:spcPct val="100000"/>
              </a:lnSpc>
              <a:buNone/>
              <a:defRPr sz="1600" b="1">
                <a:solidFill>
                  <a:schemeClr val="accent1"/>
                </a:solidFill>
              </a:defRPr>
            </a:lvl1pPr>
          </a:lstStyle>
          <a:p>
            <a:pPr lvl="0"/>
            <a:r>
              <a:rPr lang="en-GB" dirty="0"/>
              <a:t>Agenda Item</a:t>
            </a:r>
          </a:p>
        </p:txBody>
      </p:sp>
      <p:sp>
        <p:nvSpPr>
          <p:cNvPr id="59" name="Text Placeholder 2">
            <a:extLst>
              <a:ext uri="{FF2B5EF4-FFF2-40B4-BE49-F238E27FC236}">
                <a16:creationId xmlns:a16="http://schemas.microsoft.com/office/drawing/2014/main" id="{6CA59F89-57E6-C244-A7D1-7A733CC71864}"/>
              </a:ext>
            </a:extLst>
          </p:cNvPr>
          <p:cNvSpPr>
            <a:spLocks noGrp="1"/>
          </p:cNvSpPr>
          <p:nvPr>
            <p:ph type="body" sz="quarter" idx="34" hasCustomPrompt="1"/>
          </p:nvPr>
        </p:nvSpPr>
        <p:spPr>
          <a:xfrm>
            <a:off x="8090432" y="4338320"/>
            <a:ext cx="2842145" cy="477837"/>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60" name="Text Placeholder 2">
            <a:extLst>
              <a:ext uri="{FF2B5EF4-FFF2-40B4-BE49-F238E27FC236}">
                <a16:creationId xmlns:a16="http://schemas.microsoft.com/office/drawing/2014/main" id="{4708FA40-6AD3-734C-83AA-584EBBB8177E}"/>
              </a:ext>
            </a:extLst>
          </p:cNvPr>
          <p:cNvSpPr>
            <a:spLocks noGrp="1"/>
          </p:cNvSpPr>
          <p:nvPr>
            <p:ph type="body" sz="quarter" idx="35" hasCustomPrompt="1"/>
          </p:nvPr>
        </p:nvSpPr>
        <p:spPr>
          <a:xfrm>
            <a:off x="8090435" y="4954836"/>
            <a:ext cx="2842142" cy="274737"/>
          </a:xfrm>
          <a:prstGeom prst="rect">
            <a:avLst/>
          </a:prstGeom>
        </p:spPr>
        <p:txBody>
          <a:bodyPr rIns="0" anchor="ctr">
            <a:noAutofit/>
          </a:bodyPr>
          <a:lstStyle>
            <a:lvl1pPr marL="0" indent="0" algn="l">
              <a:lnSpc>
                <a:spcPct val="100000"/>
              </a:lnSpc>
              <a:buNone/>
              <a:defRPr sz="1600" b="1">
                <a:solidFill>
                  <a:schemeClr val="accent1"/>
                </a:solidFill>
              </a:defRPr>
            </a:lvl1pPr>
          </a:lstStyle>
          <a:p>
            <a:pPr lvl="0"/>
            <a:r>
              <a:rPr lang="en-GB" dirty="0"/>
              <a:t>Agenda Item</a:t>
            </a:r>
          </a:p>
        </p:txBody>
      </p:sp>
      <p:sp>
        <p:nvSpPr>
          <p:cNvPr id="61" name="Text Placeholder 2">
            <a:extLst>
              <a:ext uri="{FF2B5EF4-FFF2-40B4-BE49-F238E27FC236}">
                <a16:creationId xmlns:a16="http://schemas.microsoft.com/office/drawing/2014/main" id="{7395A9AD-E10B-8047-BE0B-BF27FC3B2629}"/>
              </a:ext>
            </a:extLst>
          </p:cNvPr>
          <p:cNvSpPr>
            <a:spLocks noGrp="1"/>
          </p:cNvSpPr>
          <p:nvPr>
            <p:ph type="body" sz="quarter" idx="36" hasCustomPrompt="1"/>
          </p:nvPr>
        </p:nvSpPr>
        <p:spPr>
          <a:xfrm>
            <a:off x="8090432" y="5285007"/>
            <a:ext cx="2842145" cy="477837"/>
          </a:xfrm>
          <a:prstGeom prst="rect">
            <a:avLst/>
          </a:prstGeom>
        </p:spPr>
        <p:txBody>
          <a:bodyPr rIns="0" anchor="t">
            <a:normAutofit/>
          </a:bodyPr>
          <a:lstStyle>
            <a:lvl1pPr marL="0" indent="0" algn="l">
              <a:lnSpc>
                <a:spcPct val="100000"/>
              </a:lnSpc>
              <a:buNone/>
              <a:defRPr sz="1600"/>
            </a:lvl1pPr>
          </a:lstStyle>
          <a:p>
            <a:pPr lvl="0"/>
            <a:r>
              <a:rPr lang="en-GB" dirty="0"/>
              <a:t>Insert your text here </a:t>
            </a:r>
          </a:p>
        </p:txBody>
      </p:sp>
      <p:sp>
        <p:nvSpPr>
          <p:cNvPr id="63" name="Text Placeholder 2">
            <a:extLst>
              <a:ext uri="{FF2B5EF4-FFF2-40B4-BE49-F238E27FC236}">
                <a16:creationId xmlns:a16="http://schemas.microsoft.com/office/drawing/2014/main" id="{5672487B-11B7-2B59-2784-36AA974111F7}"/>
              </a:ext>
            </a:extLst>
          </p:cNvPr>
          <p:cNvSpPr>
            <a:spLocks noGrp="1"/>
          </p:cNvSpPr>
          <p:nvPr>
            <p:ph type="body" sz="quarter" idx="11" hasCustomPrompt="1"/>
          </p:nvPr>
        </p:nvSpPr>
        <p:spPr>
          <a:xfrm>
            <a:off x="1079487" y="1162839"/>
            <a:ext cx="10033022" cy="390571"/>
          </a:xfrm>
          <a:prstGeom prst="rect">
            <a:avLst/>
          </a:prstGeom>
        </p:spPr>
        <p:txBody>
          <a:bodyPr lIns="0" tIns="0" rIns="0" bIns="0" anchor="ctr">
            <a:normAutofit/>
          </a:bodyPr>
          <a:lstStyle>
            <a:lvl1pPr marL="0" indent="0" algn="ctr">
              <a:lnSpc>
                <a:spcPct val="100000"/>
              </a:lnSpc>
              <a:spcBef>
                <a:spcPts val="0"/>
              </a:spcBef>
              <a:buNone/>
              <a:defRPr sz="2400" b="1">
                <a:solidFill>
                  <a:schemeClr val="tx2"/>
                </a:solidFill>
              </a:defRPr>
            </a:lvl1pPr>
          </a:lstStyle>
          <a:p>
            <a:pPr lvl="0"/>
            <a:r>
              <a:rPr lang="en-GB" dirty="0"/>
              <a:t>Agenda</a:t>
            </a:r>
          </a:p>
        </p:txBody>
      </p:sp>
      <p:pic>
        <p:nvPicPr>
          <p:cNvPr id="65" name="Picture 64" descr="Shape&#10;&#10;Description automatically generated">
            <a:extLst>
              <a:ext uri="{FF2B5EF4-FFF2-40B4-BE49-F238E27FC236}">
                <a16:creationId xmlns:a16="http://schemas.microsoft.com/office/drawing/2014/main" id="{B379DC21-CC9A-D55B-A21D-B0946AAE680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10561309" y="5746267"/>
            <a:ext cx="769353" cy="1196771"/>
          </a:xfrm>
          <a:prstGeom prst="rect">
            <a:avLst/>
          </a:prstGeom>
        </p:spPr>
      </p:pic>
      <p:pic>
        <p:nvPicPr>
          <p:cNvPr id="66" name="Graphic 65">
            <a:extLst>
              <a:ext uri="{FF2B5EF4-FFF2-40B4-BE49-F238E27FC236}">
                <a16:creationId xmlns:a16="http://schemas.microsoft.com/office/drawing/2014/main" id="{0EDB934B-C029-2FA8-347B-E354B9BF4096}"/>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21481" y="6244108"/>
            <a:ext cx="144000" cy="144000"/>
          </a:xfrm>
          <a:prstGeom prst="rect">
            <a:avLst/>
          </a:prstGeom>
        </p:spPr>
      </p:pic>
      <p:sp>
        <p:nvSpPr>
          <p:cNvPr id="67" name="TextBox 66">
            <a:hlinkClick r:id="rId11"/>
            <a:extLst>
              <a:ext uri="{FF2B5EF4-FFF2-40B4-BE49-F238E27FC236}">
                <a16:creationId xmlns:a16="http://schemas.microsoft.com/office/drawing/2014/main" id="{9FC2CCCA-4F24-4D39-D304-385421C308F3}"/>
              </a:ext>
            </a:extLst>
          </p:cNvPr>
          <p:cNvSpPr txBox="1"/>
          <p:nvPr userDrawn="1"/>
        </p:nvSpPr>
        <p:spPr>
          <a:xfrm>
            <a:off x="9448800" y="6215533"/>
            <a:ext cx="805347" cy="215444"/>
          </a:xfrm>
          <a:prstGeom prst="rect">
            <a:avLst/>
          </a:prstGeom>
          <a:noFill/>
        </p:spPr>
        <p:txBody>
          <a:bodyPr wrap="square" lIns="0" rIns="0" rtlCol="0">
            <a:spAutoFit/>
          </a:bodyPr>
          <a:lstStyle/>
          <a:p>
            <a:pPr algn="r">
              <a:lnSpc>
                <a:spcPct val="80000"/>
              </a:lnSpc>
            </a:pPr>
            <a:r>
              <a:rPr lang="en-US" sz="1000" b="0" dirty="0">
                <a:solidFill>
                  <a:schemeClr val="tx2"/>
                </a:solidFill>
                <a:latin typeface="+mj-lt"/>
                <a:ea typeface="Montserrat SemiBold" charset="0"/>
                <a:cs typeface="Montserrat SemiBold" charset="0"/>
              </a:rPr>
              <a:t>www.linx.net</a:t>
            </a:r>
          </a:p>
        </p:txBody>
      </p:sp>
    </p:spTree>
    <p:extLst>
      <p:ext uri="{BB962C8B-B14F-4D97-AF65-F5344CB8AC3E}">
        <p14:creationId xmlns:p14="http://schemas.microsoft.com/office/powerpoint/2010/main" val="526690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_1">
    <p:bg>
      <p:bgRef idx="1001">
        <a:schemeClr val="bg1"/>
      </p:bgRef>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81291F3-13E9-0B4B-8506-EE25AEC284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00371" y="5987559"/>
            <a:ext cx="467968" cy="467968"/>
          </a:xfrm>
          <a:prstGeom prst="rect">
            <a:avLst/>
          </a:prstGeom>
        </p:spPr>
      </p:pic>
      <p:sp>
        <p:nvSpPr>
          <p:cNvPr id="7" name="TextBox 6">
            <a:extLst>
              <a:ext uri="{FF2B5EF4-FFF2-40B4-BE49-F238E27FC236}">
                <a16:creationId xmlns:a16="http://schemas.microsoft.com/office/drawing/2014/main" id="{86EBCD53-0B60-1242-AF2A-2CA23854AE7A}"/>
              </a:ext>
            </a:extLst>
          </p:cNvPr>
          <p:cNvSpPr txBox="1"/>
          <p:nvPr/>
        </p:nvSpPr>
        <p:spPr>
          <a:xfrm>
            <a:off x="10900371" y="6098432"/>
            <a:ext cx="467968" cy="246221"/>
          </a:xfrm>
          <a:prstGeom prst="rect">
            <a:avLst/>
          </a:prstGeom>
          <a:noFill/>
        </p:spPr>
        <p:txBody>
          <a:bodyPr wrap="square" rtlCol="0" anchor="ctr">
            <a:spAutoFit/>
          </a:bodyPr>
          <a:lstStyle/>
          <a:p>
            <a:pPr lvl="0" algn="ctr"/>
            <a:fld id="{477AC99D-27FF-B146-94A2-2C0EAB9E067D}" type="slidenum">
              <a:rPr lang="en-GB" sz="1000" b="1" i="0" smtClean="0">
                <a:solidFill>
                  <a:schemeClr val="bg1"/>
                </a:solidFill>
                <a:latin typeface="Century Gothic" panose="020B0502020202020204" pitchFamily="34" charset="0"/>
              </a:rPr>
              <a:pPr lvl="0" algn="ctr"/>
              <a:t>‹#›</a:t>
            </a:fld>
            <a:endParaRPr lang="en-GB" sz="1000" b="1" i="0">
              <a:solidFill>
                <a:schemeClr val="bg1"/>
              </a:solidFill>
              <a:latin typeface="Century Gothic" panose="020B0502020202020204" pitchFamily="34" charset="0"/>
            </a:endParaRPr>
          </a:p>
        </p:txBody>
      </p:sp>
      <p:pic>
        <p:nvPicPr>
          <p:cNvPr id="8" name="Picture 7" descr="A picture containing transport, satellite&#10;&#10;Description automatically generated">
            <a:extLst>
              <a:ext uri="{FF2B5EF4-FFF2-40B4-BE49-F238E27FC236}">
                <a16:creationId xmlns:a16="http://schemas.microsoft.com/office/drawing/2014/main" id="{8D79D8F8-BB79-B04D-9634-B9FE44749C8B}"/>
              </a:ext>
            </a:extLst>
          </p:cNvPr>
          <p:cNvPicPr>
            <a:picLocks noChangeAspect="1"/>
          </p:cNvPicPr>
          <p:nvPr/>
        </p:nvPicPr>
        <p:blipFill rotWithShape="1">
          <a:blip r:embed="rId4">
            <a:extLst>
              <a:ext uri="{28A0092B-C50C-407E-A947-70E740481C1C}">
                <a14:useLocalDpi xmlns:a14="http://schemas.microsoft.com/office/drawing/2010/main" val="0"/>
              </a:ext>
            </a:extLst>
          </a:blip>
          <a:srcRect l="34708" t="18064" b="18064"/>
          <a:stretch/>
        </p:blipFill>
        <p:spPr>
          <a:xfrm>
            <a:off x="0" y="0"/>
            <a:ext cx="7180289" cy="6858000"/>
          </a:xfrm>
          <a:prstGeom prst="rect">
            <a:avLst/>
          </a:prstGeom>
        </p:spPr>
      </p:pic>
      <p:pic>
        <p:nvPicPr>
          <p:cNvPr id="6" name="Graphic 5">
            <a:extLst>
              <a:ext uri="{FF2B5EF4-FFF2-40B4-BE49-F238E27FC236}">
                <a16:creationId xmlns:a16="http://schemas.microsoft.com/office/drawing/2014/main" id="{72165606-1C64-CC44-A1B0-A6ABFB5CC0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00371" y="5987559"/>
            <a:ext cx="467968" cy="467968"/>
          </a:xfrm>
          <a:prstGeom prst="rect">
            <a:avLst/>
          </a:prstGeom>
        </p:spPr>
      </p:pic>
      <p:sp>
        <p:nvSpPr>
          <p:cNvPr id="9" name="TextBox 8">
            <a:extLst>
              <a:ext uri="{FF2B5EF4-FFF2-40B4-BE49-F238E27FC236}">
                <a16:creationId xmlns:a16="http://schemas.microsoft.com/office/drawing/2014/main" id="{F8DBC3FA-FBA6-E543-A3C4-A6B38AA66808}"/>
              </a:ext>
            </a:extLst>
          </p:cNvPr>
          <p:cNvSpPr txBox="1"/>
          <p:nvPr userDrawn="1"/>
        </p:nvSpPr>
        <p:spPr>
          <a:xfrm>
            <a:off x="10900371" y="6098432"/>
            <a:ext cx="467968" cy="246221"/>
          </a:xfrm>
          <a:prstGeom prst="rect">
            <a:avLst/>
          </a:prstGeom>
          <a:noFill/>
        </p:spPr>
        <p:txBody>
          <a:bodyPr wrap="square" rtlCol="0" anchor="ctr">
            <a:spAutoFit/>
          </a:bodyPr>
          <a:lstStyle/>
          <a:p>
            <a:pPr lvl="0" algn="ctr"/>
            <a:fld id="{477AC99D-27FF-B146-94A2-2C0EAB9E067D}" type="slidenum">
              <a:rPr lang="en-GB" sz="1000" b="1" i="0" smtClean="0">
                <a:solidFill>
                  <a:schemeClr val="bg1"/>
                </a:solidFill>
                <a:latin typeface="Century Gothic" panose="020B0502020202020204" pitchFamily="34" charset="0"/>
              </a:rPr>
              <a:pPr lvl="0" algn="ctr"/>
              <a:t>‹#›</a:t>
            </a:fld>
            <a:endParaRPr lang="en-GB" sz="1000" b="1" i="0">
              <a:solidFill>
                <a:schemeClr val="bg1"/>
              </a:solidFill>
              <a:latin typeface="Century Gothic" panose="020B0502020202020204" pitchFamily="34" charset="0"/>
            </a:endParaRPr>
          </a:p>
        </p:txBody>
      </p:sp>
      <p:pic>
        <p:nvPicPr>
          <p:cNvPr id="10" name="Picture 9" descr="A picture containing transport, satellite&#10;&#10;Description automatically generated">
            <a:extLst>
              <a:ext uri="{FF2B5EF4-FFF2-40B4-BE49-F238E27FC236}">
                <a16:creationId xmlns:a16="http://schemas.microsoft.com/office/drawing/2014/main" id="{C63D3E90-5AC0-1F48-B7FC-8EE6B2ADA9D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4708" t="18064" b="18064"/>
          <a:stretch/>
        </p:blipFill>
        <p:spPr>
          <a:xfrm>
            <a:off x="0" y="0"/>
            <a:ext cx="7180289" cy="6858000"/>
          </a:xfrm>
          <a:prstGeom prst="rect">
            <a:avLst/>
          </a:prstGeom>
        </p:spPr>
      </p:pic>
      <p:sp>
        <p:nvSpPr>
          <p:cNvPr id="12" name="Text Placeholder 2">
            <a:extLst>
              <a:ext uri="{FF2B5EF4-FFF2-40B4-BE49-F238E27FC236}">
                <a16:creationId xmlns:a16="http://schemas.microsoft.com/office/drawing/2014/main" id="{F2DEB85B-73BF-DD40-AE8D-733A6471B6B4}"/>
              </a:ext>
            </a:extLst>
          </p:cNvPr>
          <p:cNvSpPr>
            <a:spLocks noGrp="1"/>
          </p:cNvSpPr>
          <p:nvPr>
            <p:ph type="body" sz="quarter" idx="11" hasCustomPrompt="1"/>
          </p:nvPr>
        </p:nvSpPr>
        <p:spPr>
          <a:xfrm>
            <a:off x="5802063" y="2469047"/>
            <a:ext cx="5566276" cy="680224"/>
          </a:xfrm>
          <a:prstGeom prst="rect">
            <a:avLst/>
          </a:prstGeom>
        </p:spPr>
        <p:txBody>
          <a:bodyPr lIns="0" tIns="0" rIns="0" bIns="0" anchor="t">
            <a:normAutofit/>
          </a:bodyPr>
          <a:lstStyle>
            <a:lvl1pPr marL="0" indent="0">
              <a:lnSpc>
                <a:spcPct val="100000"/>
              </a:lnSpc>
              <a:spcBef>
                <a:spcPts val="0"/>
              </a:spcBef>
              <a:buNone/>
              <a:defRPr sz="2000" b="1">
                <a:solidFill>
                  <a:schemeClr val="tx2"/>
                </a:solidFill>
              </a:defRPr>
            </a:lvl1pPr>
          </a:lstStyle>
          <a:p>
            <a:pPr lvl="0"/>
            <a:r>
              <a:rPr lang="en-GB" dirty="0"/>
              <a:t>Insert title here</a:t>
            </a:r>
          </a:p>
        </p:txBody>
      </p:sp>
      <p:sp>
        <p:nvSpPr>
          <p:cNvPr id="13" name="Text Placeholder 2">
            <a:extLst>
              <a:ext uri="{FF2B5EF4-FFF2-40B4-BE49-F238E27FC236}">
                <a16:creationId xmlns:a16="http://schemas.microsoft.com/office/drawing/2014/main" id="{E53F873A-858A-714A-A37C-486C8962D903}"/>
              </a:ext>
            </a:extLst>
          </p:cNvPr>
          <p:cNvSpPr>
            <a:spLocks noGrp="1"/>
          </p:cNvSpPr>
          <p:nvPr>
            <p:ph type="body" sz="quarter" idx="12" hasCustomPrompt="1"/>
          </p:nvPr>
        </p:nvSpPr>
        <p:spPr>
          <a:xfrm>
            <a:off x="5802061" y="3149272"/>
            <a:ext cx="5566275" cy="1242389"/>
          </a:xfrm>
          <a:prstGeom prst="rect">
            <a:avLst/>
          </a:prstGeom>
        </p:spPr>
        <p:txBody>
          <a:bodyPr wrap="square" lIns="0" tIns="0" rIns="0" bIns="0" anchor="t">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latin typeface="Century Gothic" panose="020B0502020202020204" pitchFamily="34" charset="0"/>
              </a:rPr>
              <a:t>Chapter sub-heading</a:t>
            </a:r>
          </a:p>
        </p:txBody>
      </p:sp>
    </p:spTree>
    <p:extLst>
      <p:ext uri="{BB962C8B-B14F-4D97-AF65-F5344CB8AC3E}">
        <p14:creationId xmlns:p14="http://schemas.microsoft.com/office/powerpoint/2010/main" val="103431930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_2">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DFE663C-2707-5544-922E-606C265623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5987559"/>
            <a:ext cx="467968" cy="467968"/>
          </a:xfrm>
          <a:prstGeom prst="rect">
            <a:avLst/>
          </a:prstGeom>
        </p:spPr>
      </p:pic>
      <p:sp>
        <p:nvSpPr>
          <p:cNvPr id="5" name="TextBox 4">
            <a:extLst>
              <a:ext uri="{FF2B5EF4-FFF2-40B4-BE49-F238E27FC236}">
                <a16:creationId xmlns:a16="http://schemas.microsoft.com/office/drawing/2014/main" id="{E1D3341B-3A80-F34E-8525-73E5B5DD0E91}"/>
              </a:ext>
            </a:extLst>
          </p:cNvPr>
          <p:cNvSpPr txBox="1"/>
          <p:nvPr/>
        </p:nvSpPr>
        <p:spPr>
          <a:xfrm>
            <a:off x="764484" y="6098432"/>
            <a:ext cx="467968" cy="246221"/>
          </a:xfrm>
          <a:prstGeom prst="rect">
            <a:avLst/>
          </a:prstGeom>
          <a:noFill/>
        </p:spPr>
        <p:txBody>
          <a:bodyPr wrap="square" rtlCol="0" anchor="ctr">
            <a:spAutoFit/>
          </a:bodyPr>
          <a:lstStyle/>
          <a:p>
            <a:pPr lvl="0" algn="ctr"/>
            <a:fld id="{477AC99D-27FF-B146-94A2-2C0EAB9E067D}" type="slidenum">
              <a:rPr lang="en-GB" sz="1000" b="1" i="0" smtClean="0">
                <a:solidFill>
                  <a:schemeClr val="bg1"/>
                </a:solidFill>
                <a:latin typeface="Century Gothic" panose="020B0502020202020204" pitchFamily="34" charset="0"/>
              </a:rPr>
              <a:pPr lvl="0" algn="ctr"/>
              <a:t>‹#›</a:t>
            </a:fld>
            <a:endParaRPr lang="en-GB" sz="1000" b="1" i="0">
              <a:solidFill>
                <a:schemeClr val="bg1"/>
              </a:solidFill>
              <a:latin typeface="Century Gothic" panose="020B0502020202020204" pitchFamily="34" charset="0"/>
            </a:endParaRPr>
          </a:p>
        </p:txBody>
      </p:sp>
      <p:pic>
        <p:nvPicPr>
          <p:cNvPr id="6" name="Graphic 5">
            <a:extLst>
              <a:ext uri="{FF2B5EF4-FFF2-40B4-BE49-F238E27FC236}">
                <a16:creationId xmlns:a16="http://schemas.microsoft.com/office/drawing/2014/main" id="{6A303FA6-6F81-2642-8758-D2EA0464FE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484" y="5987559"/>
            <a:ext cx="467968" cy="467968"/>
          </a:xfrm>
          <a:prstGeom prst="rect">
            <a:avLst/>
          </a:prstGeom>
        </p:spPr>
      </p:pic>
      <p:sp>
        <p:nvSpPr>
          <p:cNvPr id="8" name="TextBox 7">
            <a:extLst>
              <a:ext uri="{FF2B5EF4-FFF2-40B4-BE49-F238E27FC236}">
                <a16:creationId xmlns:a16="http://schemas.microsoft.com/office/drawing/2014/main" id="{6B22BB16-1C92-8247-8E9C-B1CC9C56C264}"/>
              </a:ext>
            </a:extLst>
          </p:cNvPr>
          <p:cNvSpPr txBox="1"/>
          <p:nvPr userDrawn="1"/>
        </p:nvSpPr>
        <p:spPr>
          <a:xfrm>
            <a:off x="764484" y="6098432"/>
            <a:ext cx="467968" cy="246221"/>
          </a:xfrm>
          <a:prstGeom prst="rect">
            <a:avLst/>
          </a:prstGeom>
          <a:noFill/>
        </p:spPr>
        <p:txBody>
          <a:bodyPr wrap="square" rtlCol="0" anchor="ctr">
            <a:spAutoFit/>
          </a:bodyPr>
          <a:lstStyle/>
          <a:p>
            <a:pPr lvl="0" algn="ctr"/>
            <a:fld id="{477AC99D-27FF-B146-94A2-2C0EAB9E067D}" type="slidenum">
              <a:rPr lang="en-GB" sz="1000" b="1" i="0" smtClean="0">
                <a:solidFill>
                  <a:schemeClr val="bg1"/>
                </a:solidFill>
                <a:latin typeface="Century Gothic" panose="020B0502020202020204" pitchFamily="34" charset="0"/>
              </a:rPr>
              <a:pPr lvl="0" algn="ctr"/>
              <a:t>‹#›</a:t>
            </a:fld>
            <a:endParaRPr lang="en-GB" sz="1000" b="1" i="0">
              <a:solidFill>
                <a:schemeClr val="bg1"/>
              </a:solidFill>
              <a:latin typeface="Century Gothic" panose="020B0502020202020204" pitchFamily="34" charset="0"/>
            </a:endParaRPr>
          </a:p>
        </p:txBody>
      </p:sp>
      <p:sp>
        <p:nvSpPr>
          <p:cNvPr id="22" name="Picture Placeholder 6">
            <a:extLst>
              <a:ext uri="{FF2B5EF4-FFF2-40B4-BE49-F238E27FC236}">
                <a16:creationId xmlns:a16="http://schemas.microsoft.com/office/drawing/2014/main" id="{B92C7D58-BCC8-2546-55C4-55E6CEF38F85}"/>
              </a:ext>
            </a:extLst>
          </p:cNvPr>
          <p:cNvSpPr>
            <a:spLocks noGrp="1"/>
          </p:cNvSpPr>
          <p:nvPr>
            <p:ph type="pic" sz="quarter" idx="10" hasCustomPrompt="1"/>
          </p:nvPr>
        </p:nvSpPr>
        <p:spPr>
          <a:xfrm>
            <a:off x="2581177" y="0"/>
            <a:ext cx="10541937" cy="5270968"/>
          </a:xfrm>
          <a:custGeom>
            <a:avLst/>
            <a:gdLst>
              <a:gd name="connsiteX0" fmla="*/ 0 w 10541937"/>
              <a:gd name="connsiteY0" fmla="*/ 0 h 5270968"/>
              <a:gd name="connsiteX1" fmla="*/ 10541937 w 10541937"/>
              <a:gd name="connsiteY1" fmla="*/ 0 h 5270968"/>
              <a:gd name="connsiteX2" fmla="*/ 5270969 w 10541937"/>
              <a:gd name="connsiteY2" fmla="*/ 5270968 h 5270968"/>
            </a:gdLst>
            <a:ahLst/>
            <a:cxnLst>
              <a:cxn ang="0">
                <a:pos x="connsiteX0" y="connsiteY0"/>
              </a:cxn>
              <a:cxn ang="0">
                <a:pos x="connsiteX1" y="connsiteY1"/>
              </a:cxn>
              <a:cxn ang="0">
                <a:pos x="connsiteX2" y="connsiteY2"/>
              </a:cxn>
            </a:cxnLst>
            <a:rect l="l" t="t" r="r" b="b"/>
            <a:pathLst>
              <a:path w="10541937" h="5270968">
                <a:moveTo>
                  <a:pt x="0" y="0"/>
                </a:moveTo>
                <a:lnTo>
                  <a:pt x="10541937" y="0"/>
                </a:lnTo>
                <a:lnTo>
                  <a:pt x="5270969" y="5270968"/>
                </a:lnTo>
                <a:close/>
              </a:path>
            </a:pathLst>
          </a:custGeom>
          <a:blipFill>
            <a:blip r:embed="rId4">
              <a:extLst>
                <a:ext uri="{96DAC541-7B7A-43D3-8B79-37D633B846F1}">
                  <asvg:svgBlip xmlns:asvg="http://schemas.microsoft.com/office/drawing/2016/SVG/main" r:embed="rId5"/>
                </a:ext>
              </a:extLst>
            </a:blip>
            <a:stretch>
              <a:fillRect/>
            </a:stretch>
          </a:blipFill>
        </p:spPr>
        <p:txBody>
          <a:bodyPr wrap="square" anchor="ctr">
            <a:noAutofit/>
          </a:bodyPr>
          <a:lstStyle>
            <a:lvl1pPr algn="ctr">
              <a:defRPr sz="1200"/>
            </a:lvl1pPr>
          </a:lstStyle>
          <a:p>
            <a:r>
              <a:rPr lang="en-US"/>
              <a:t>Drag and Drop image</a:t>
            </a:r>
          </a:p>
        </p:txBody>
      </p:sp>
      <p:sp>
        <p:nvSpPr>
          <p:cNvPr id="23" name="Picture Placeholder 8">
            <a:extLst>
              <a:ext uri="{FF2B5EF4-FFF2-40B4-BE49-F238E27FC236}">
                <a16:creationId xmlns:a16="http://schemas.microsoft.com/office/drawing/2014/main" id="{CB00786E-1B28-6F76-8CDC-4F05DE1C0627}"/>
              </a:ext>
            </a:extLst>
          </p:cNvPr>
          <p:cNvSpPr>
            <a:spLocks noGrp="1"/>
          </p:cNvSpPr>
          <p:nvPr>
            <p:ph type="pic" sz="quarter" idx="18" hasCustomPrompt="1"/>
          </p:nvPr>
        </p:nvSpPr>
        <p:spPr>
          <a:xfrm>
            <a:off x="6995682" y="3429000"/>
            <a:ext cx="6858000" cy="3429000"/>
          </a:xfrm>
          <a:custGeom>
            <a:avLst/>
            <a:gdLst>
              <a:gd name="connsiteX0" fmla="*/ 3429000 w 6858000"/>
              <a:gd name="connsiteY0" fmla="*/ 0 h 3429000"/>
              <a:gd name="connsiteX1" fmla="*/ 6858000 w 6858000"/>
              <a:gd name="connsiteY1" fmla="*/ 3429000 h 3429000"/>
              <a:gd name="connsiteX2" fmla="*/ 0 w 6858000"/>
              <a:gd name="connsiteY2" fmla="*/ 3429000 h 3429000"/>
            </a:gdLst>
            <a:ahLst/>
            <a:cxnLst>
              <a:cxn ang="0">
                <a:pos x="connsiteX0" y="connsiteY0"/>
              </a:cxn>
              <a:cxn ang="0">
                <a:pos x="connsiteX1" y="connsiteY1"/>
              </a:cxn>
              <a:cxn ang="0">
                <a:pos x="connsiteX2" y="connsiteY2"/>
              </a:cxn>
            </a:cxnLst>
            <a:rect l="l" t="t" r="r" b="b"/>
            <a:pathLst>
              <a:path w="6858000" h="3429000">
                <a:moveTo>
                  <a:pt x="3429000" y="0"/>
                </a:moveTo>
                <a:lnTo>
                  <a:pt x="6858000" y="3429000"/>
                </a:lnTo>
                <a:lnTo>
                  <a:pt x="0" y="3429000"/>
                </a:lnTo>
                <a:close/>
              </a:path>
            </a:pathLst>
          </a:custGeom>
          <a:blipFill>
            <a:blip r:embed="rId4">
              <a:extLst>
                <a:ext uri="{96DAC541-7B7A-43D3-8B79-37D633B846F1}">
                  <asvg:svgBlip xmlns:asvg="http://schemas.microsoft.com/office/drawing/2016/SVG/main" r:embed="rId5"/>
                </a:ext>
              </a:extLst>
            </a:blip>
            <a:stretch>
              <a:fillRect/>
            </a:stretch>
          </a:blipFill>
        </p:spPr>
        <p:txBody>
          <a:bodyPr wrap="square" anchor="ctr">
            <a:noAutofit/>
          </a:bodyPr>
          <a:lstStyle>
            <a:lvl1pPr algn="ctr">
              <a:defRPr sz="1200"/>
            </a:lvl1pPr>
          </a:lstStyle>
          <a:p>
            <a:r>
              <a:rPr lang="en-US"/>
              <a:t>Drag and Drop image</a:t>
            </a:r>
          </a:p>
        </p:txBody>
      </p:sp>
      <p:sp>
        <p:nvSpPr>
          <p:cNvPr id="24" name="Text Placeholder 2">
            <a:extLst>
              <a:ext uri="{FF2B5EF4-FFF2-40B4-BE49-F238E27FC236}">
                <a16:creationId xmlns:a16="http://schemas.microsoft.com/office/drawing/2014/main" id="{ABCA5ACC-3C64-C6B2-B01E-736EFCA16E19}"/>
              </a:ext>
            </a:extLst>
          </p:cNvPr>
          <p:cNvSpPr>
            <a:spLocks noGrp="1"/>
          </p:cNvSpPr>
          <p:nvPr>
            <p:ph type="body" sz="quarter" idx="11" hasCustomPrompt="1"/>
          </p:nvPr>
        </p:nvSpPr>
        <p:spPr>
          <a:xfrm>
            <a:off x="1071037" y="3048202"/>
            <a:ext cx="4019884" cy="680224"/>
          </a:xfrm>
          <a:prstGeom prst="rect">
            <a:avLst/>
          </a:prstGeom>
        </p:spPr>
        <p:txBody>
          <a:bodyPr lIns="0" tIns="0" rIns="0" bIns="0" anchor="t">
            <a:normAutofit/>
          </a:bodyPr>
          <a:lstStyle>
            <a:lvl1pPr marL="0" indent="0">
              <a:lnSpc>
                <a:spcPct val="100000"/>
              </a:lnSpc>
              <a:spcBef>
                <a:spcPts val="0"/>
              </a:spcBef>
              <a:buNone/>
              <a:defRPr sz="2000" b="1">
                <a:solidFill>
                  <a:schemeClr val="tx2"/>
                </a:solidFill>
              </a:defRPr>
            </a:lvl1pPr>
          </a:lstStyle>
          <a:p>
            <a:pPr lvl="0"/>
            <a:r>
              <a:rPr lang="en-GB" dirty="0"/>
              <a:t>Insert title here</a:t>
            </a:r>
          </a:p>
        </p:txBody>
      </p:sp>
      <p:sp>
        <p:nvSpPr>
          <p:cNvPr id="25" name="Text Placeholder 2">
            <a:extLst>
              <a:ext uri="{FF2B5EF4-FFF2-40B4-BE49-F238E27FC236}">
                <a16:creationId xmlns:a16="http://schemas.microsoft.com/office/drawing/2014/main" id="{FBABD019-4ED7-B469-621F-ED35D41FA071}"/>
              </a:ext>
            </a:extLst>
          </p:cNvPr>
          <p:cNvSpPr>
            <a:spLocks noGrp="1"/>
          </p:cNvSpPr>
          <p:nvPr>
            <p:ph type="body" sz="quarter" idx="14" hasCustomPrompt="1"/>
          </p:nvPr>
        </p:nvSpPr>
        <p:spPr>
          <a:xfrm>
            <a:off x="1071035" y="3728427"/>
            <a:ext cx="4019883" cy="1242389"/>
          </a:xfrm>
          <a:prstGeom prst="rect">
            <a:avLst/>
          </a:prstGeom>
        </p:spPr>
        <p:txBody>
          <a:bodyPr wrap="square" lIns="0" tIns="0" rIns="0" bIns="0" anchor="t">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latin typeface="Century Gothic" panose="020B0502020202020204" pitchFamily="34" charset="0"/>
              </a:rPr>
              <a:t>Chapter sub-heading</a:t>
            </a:r>
          </a:p>
        </p:txBody>
      </p:sp>
    </p:spTree>
    <p:extLst>
      <p:ext uri="{BB962C8B-B14F-4D97-AF65-F5344CB8AC3E}">
        <p14:creationId xmlns:p14="http://schemas.microsoft.com/office/powerpoint/2010/main" val="32577147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652909"/>
      </p:ext>
    </p:extLst>
  </p:cSld>
  <p:clrMap bg1="lt1" tx1="dk1" bg2="lt2" tx2="dk2" accent1="accent1" accent2="accent2" accent3="accent3" accent4="accent4" accent5="accent5" accent6="accent6" hlink="hlink" folHlink="folHlink"/>
  <p:sldLayoutIdLst>
    <p:sldLayoutId id="2147483731" r:id="rId1"/>
    <p:sldLayoutId id="2147483728" r:id="rId2"/>
    <p:sldLayoutId id="2147483769" r:id="rId3"/>
    <p:sldLayoutId id="2147483771" r:id="rId4"/>
    <p:sldLayoutId id="2147483733" r:id="rId5"/>
    <p:sldLayoutId id="2147483773" r:id="rId6"/>
    <p:sldLayoutId id="2147483772" r:id="rId7"/>
    <p:sldLayoutId id="2147483740" r:id="rId8"/>
    <p:sldLayoutId id="2147483737" r:id="rId9"/>
    <p:sldLayoutId id="2147483732" r:id="rId10"/>
    <p:sldLayoutId id="2147483727" r:id="rId11"/>
    <p:sldLayoutId id="2147483734" r:id="rId12"/>
    <p:sldLayoutId id="2147483783" r:id="rId13"/>
    <p:sldLayoutId id="2147483774" r:id="rId14"/>
    <p:sldLayoutId id="2147483776" r:id="rId15"/>
    <p:sldLayoutId id="2147483775" r:id="rId16"/>
    <p:sldLayoutId id="2147483778" r:id="rId17"/>
    <p:sldLayoutId id="2147483735" r:id="rId18"/>
    <p:sldLayoutId id="2147483739" r:id="rId19"/>
    <p:sldLayoutId id="2147483730" r:id="rId20"/>
    <p:sldLayoutId id="2147483742" r:id="rId21"/>
    <p:sldLayoutId id="2147483743" r:id="rId22"/>
    <p:sldLayoutId id="2147483744" r:id="rId23"/>
    <p:sldLayoutId id="2147483738" r:id="rId24"/>
    <p:sldLayoutId id="2147483752" r:id="rId25"/>
    <p:sldLayoutId id="2147483780" r:id="rId26"/>
    <p:sldLayoutId id="2147483758" r:id="rId27"/>
    <p:sldLayoutId id="2147483781" r:id="rId28"/>
    <p:sldLayoutId id="2147483754" r:id="rId29"/>
    <p:sldLayoutId id="2147483762" r:id="rId30"/>
    <p:sldLayoutId id="2147483785" r:id="rId31"/>
    <p:sldLayoutId id="2147483788" r:id="rId32"/>
    <p:sldLayoutId id="2147483786" r:id="rId33"/>
    <p:sldLayoutId id="2147483787" r:id="rId34"/>
    <p:sldLayoutId id="2147483741" r:id="rId35"/>
    <p:sldLayoutId id="2147483763" r:id="rId36"/>
    <p:sldLayoutId id="2147483770" r:id="rId37"/>
  </p:sldLayoutIdLst>
  <p:hf sldNum="0" hdr="0" dt="0"/>
  <p:txStyles>
    <p:titleStyle>
      <a:lvl1pPr algn="l" defTabSz="914400" rtl="0" eaLnBrk="1" latinLnBrk="0" hangingPunct="1">
        <a:lnSpc>
          <a:spcPct val="90000"/>
        </a:lnSpc>
        <a:spcBef>
          <a:spcPct val="0"/>
        </a:spcBef>
        <a:buNone/>
        <a:defRPr sz="4400" kern="1200">
          <a:solidFill>
            <a:schemeClr val="tx1"/>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orient="horz" pos="2160" userDrawn="1">
          <p15:clr>
            <a:srgbClr val="F26B43"/>
          </p15:clr>
        </p15:guide>
        <p15:guide id="10" pos="3840" userDrawn="1">
          <p15:clr>
            <a:srgbClr val="F26B43"/>
          </p15:clr>
        </p15:guide>
        <p15:guide id="11" pos="7080" userDrawn="1">
          <p15:clr>
            <a:srgbClr val="F26B43"/>
          </p15:clr>
        </p15:guide>
        <p15:guide id="12" pos="6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docs.peering-manager.net/integrations/ix-api/" TargetMode="Externa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ix-api.net/" TargetMode="Externa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hyperlink" Target="https://www.ietf.org/archive/id/draft-ramseyer-grow-peering-api-05.html#abstract" TargetMode="External"/><Relationship Id="rId2" Type="http://schemas.openxmlformats.org/officeDocument/2006/relationships/hyperlink" Target="https://www.ietf.org/archive/id/draft-ramseyer-grow-peering-api-05.html" TargetMode="Externa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42F9FB-0669-5369-E756-2210576577AD}"/>
              </a:ext>
            </a:extLst>
          </p:cNvPr>
          <p:cNvSpPr>
            <a:spLocks noGrp="1"/>
          </p:cNvSpPr>
          <p:nvPr>
            <p:ph type="body" sz="quarter" idx="11"/>
          </p:nvPr>
        </p:nvSpPr>
        <p:spPr/>
        <p:txBody>
          <a:bodyPr/>
          <a:lstStyle/>
          <a:p>
            <a:r>
              <a:rPr lang="en-US" dirty="0"/>
              <a:t>IX Automation</a:t>
            </a:r>
          </a:p>
        </p:txBody>
      </p:sp>
      <p:sp>
        <p:nvSpPr>
          <p:cNvPr id="3" name="Text Placeholder 2">
            <a:extLst>
              <a:ext uri="{FF2B5EF4-FFF2-40B4-BE49-F238E27FC236}">
                <a16:creationId xmlns:a16="http://schemas.microsoft.com/office/drawing/2014/main" id="{60DB9F39-5654-6401-CB90-E5DF39FF2A06}"/>
              </a:ext>
            </a:extLst>
          </p:cNvPr>
          <p:cNvSpPr>
            <a:spLocks noGrp="1"/>
          </p:cNvSpPr>
          <p:nvPr>
            <p:ph type="body" sz="quarter" idx="12"/>
          </p:nvPr>
        </p:nvSpPr>
        <p:spPr/>
        <p:txBody>
          <a:bodyPr/>
          <a:lstStyle/>
          <a:p>
            <a:r>
              <a:rPr lang="en-US" dirty="0"/>
              <a:t>Progress and Adoption of IX-API</a:t>
            </a:r>
          </a:p>
        </p:txBody>
      </p:sp>
      <p:sp>
        <p:nvSpPr>
          <p:cNvPr id="4" name="Text Placeholder 3">
            <a:extLst>
              <a:ext uri="{FF2B5EF4-FFF2-40B4-BE49-F238E27FC236}">
                <a16:creationId xmlns:a16="http://schemas.microsoft.com/office/drawing/2014/main" id="{CED8367D-F069-1758-8A6C-48AD9518E742}"/>
              </a:ext>
            </a:extLst>
          </p:cNvPr>
          <p:cNvSpPr>
            <a:spLocks noGrp="1"/>
          </p:cNvSpPr>
          <p:nvPr>
            <p:ph type="body" sz="quarter" idx="14"/>
          </p:nvPr>
        </p:nvSpPr>
        <p:spPr/>
        <p:txBody>
          <a:bodyPr/>
          <a:lstStyle/>
          <a:p>
            <a:r>
              <a:rPr lang="en-US" dirty="0"/>
              <a:t>Richard Petrie</a:t>
            </a:r>
          </a:p>
        </p:txBody>
      </p:sp>
      <p:sp>
        <p:nvSpPr>
          <p:cNvPr id="5" name="Text Placeholder 4">
            <a:extLst>
              <a:ext uri="{FF2B5EF4-FFF2-40B4-BE49-F238E27FC236}">
                <a16:creationId xmlns:a16="http://schemas.microsoft.com/office/drawing/2014/main" id="{10F0EACE-290F-1FA9-8DD6-92CAD65374C0}"/>
              </a:ext>
            </a:extLst>
          </p:cNvPr>
          <p:cNvSpPr>
            <a:spLocks noGrp="1"/>
          </p:cNvSpPr>
          <p:nvPr>
            <p:ph type="body" sz="quarter" idx="15"/>
          </p:nvPr>
        </p:nvSpPr>
        <p:spPr/>
        <p:txBody>
          <a:bodyPr/>
          <a:lstStyle/>
          <a:p>
            <a:r>
              <a:rPr lang="en-US" dirty="0"/>
              <a:t>April 2025</a:t>
            </a:r>
          </a:p>
        </p:txBody>
      </p:sp>
      <p:sp>
        <p:nvSpPr>
          <p:cNvPr id="6" name="Text Placeholder 5">
            <a:extLst>
              <a:ext uri="{FF2B5EF4-FFF2-40B4-BE49-F238E27FC236}">
                <a16:creationId xmlns:a16="http://schemas.microsoft.com/office/drawing/2014/main" id="{ECAA0E1F-37AD-A9B8-A4B9-18A9EA0395B6}"/>
              </a:ext>
            </a:extLst>
          </p:cNvPr>
          <p:cNvSpPr>
            <a:spLocks noGrp="1"/>
          </p:cNvSpPr>
          <p:nvPr>
            <p:ph type="body" sz="quarter" idx="16"/>
          </p:nvPr>
        </p:nvSpPr>
        <p:spPr/>
        <p:txBody>
          <a:bodyPr/>
          <a:lstStyle/>
          <a:p>
            <a:r>
              <a:rPr lang="en-US" dirty="0"/>
              <a:t>GPF - Denver</a:t>
            </a:r>
          </a:p>
        </p:txBody>
      </p:sp>
      <p:sp>
        <p:nvSpPr>
          <p:cNvPr id="7" name="Text Placeholder 6">
            <a:extLst>
              <a:ext uri="{FF2B5EF4-FFF2-40B4-BE49-F238E27FC236}">
                <a16:creationId xmlns:a16="http://schemas.microsoft.com/office/drawing/2014/main" id="{306241FB-1BC6-69F1-F18D-3884109E62FD}"/>
              </a:ext>
            </a:extLst>
          </p:cNvPr>
          <p:cNvSpPr>
            <a:spLocks noGrp="1"/>
          </p:cNvSpPr>
          <p:nvPr>
            <p:ph type="body" sz="quarter" idx="17"/>
          </p:nvPr>
        </p:nvSpPr>
        <p:spPr/>
        <p:txBody>
          <a:bodyPr/>
          <a:lstStyle/>
          <a:p>
            <a:r>
              <a:rPr lang="en-US" dirty="0"/>
              <a:t>CTO</a:t>
            </a:r>
          </a:p>
        </p:txBody>
      </p:sp>
    </p:spTree>
    <p:extLst>
      <p:ext uri="{BB962C8B-B14F-4D97-AF65-F5344CB8AC3E}">
        <p14:creationId xmlns:p14="http://schemas.microsoft.com/office/powerpoint/2010/main" val="454301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70D870-8467-66EE-C8B2-AA3757CD3095}"/>
              </a:ext>
            </a:extLst>
          </p:cNvPr>
          <p:cNvSpPr>
            <a:spLocks noGrp="1"/>
          </p:cNvSpPr>
          <p:nvPr>
            <p:ph type="body" sz="quarter" idx="11"/>
          </p:nvPr>
        </p:nvSpPr>
        <p:spPr/>
        <p:txBody>
          <a:bodyPr/>
          <a:lstStyle/>
          <a:p>
            <a:r>
              <a:rPr lang="en-US" dirty="0"/>
              <a:t>Peering Manager</a:t>
            </a:r>
          </a:p>
        </p:txBody>
      </p:sp>
      <p:sp>
        <p:nvSpPr>
          <p:cNvPr id="3" name="Text Placeholder 2">
            <a:extLst>
              <a:ext uri="{FF2B5EF4-FFF2-40B4-BE49-F238E27FC236}">
                <a16:creationId xmlns:a16="http://schemas.microsoft.com/office/drawing/2014/main" id="{4E9BC1BB-6474-9720-9C3F-811104B0E8C1}"/>
              </a:ext>
            </a:extLst>
          </p:cNvPr>
          <p:cNvSpPr>
            <a:spLocks noGrp="1"/>
          </p:cNvSpPr>
          <p:nvPr>
            <p:ph type="body" sz="quarter" idx="12"/>
          </p:nvPr>
        </p:nvSpPr>
        <p:spPr/>
        <p:txBody>
          <a:bodyPr/>
          <a:lstStyle/>
          <a:p>
            <a:r>
              <a:rPr lang="en-US" dirty="0">
                <a:hlinkClick r:id="rId2"/>
              </a:rPr>
              <a:t>https://docs.peering-manager.net/integrations/ix-api/</a:t>
            </a:r>
            <a:endParaRPr lang="en-US" dirty="0"/>
          </a:p>
          <a:p>
            <a:pPr marL="0" indent="0">
              <a:buNone/>
            </a:pPr>
            <a:endParaRPr lang="en-US" dirty="0"/>
          </a:p>
          <a:p>
            <a:pPr marL="0" indent="0">
              <a:buNone/>
            </a:pPr>
            <a:r>
              <a:rPr lang="en-GB" b="0" i="0" dirty="0">
                <a:effectLst/>
                <a:latin typeface="Arial" panose="020B0604020202020204" pitchFamily="34" charset="0"/>
                <a:cs typeface="Arial" panose="020B0604020202020204" pitchFamily="34" charset="0"/>
              </a:rPr>
              <a:t>Coupled with IX-API, Peering Manager can display useful information about your connections to an IXP such as services provided by the IXP (route servers), what an IXP knows about your services (such as service IDs) and connections to the IXP that you already have setup or not. It provides a way to quickly import a connection found in IX-API to Peering Manager.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3845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EE4CD1-6D33-5EBE-0CF2-2131F33D58AE}"/>
              </a:ext>
            </a:extLst>
          </p:cNvPr>
          <p:cNvSpPr>
            <a:spLocks noGrp="1"/>
          </p:cNvSpPr>
          <p:nvPr>
            <p:ph type="body" sz="quarter" idx="11"/>
          </p:nvPr>
        </p:nvSpPr>
        <p:spPr/>
        <p:txBody>
          <a:bodyPr/>
          <a:lstStyle/>
          <a:p>
            <a:r>
              <a:rPr lang="en-US" dirty="0"/>
              <a:t>IX-API v3</a:t>
            </a:r>
          </a:p>
        </p:txBody>
      </p:sp>
      <p:sp>
        <p:nvSpPr>
          <p:cNvPr id="3" name="Text Placeholder 2">
            <a:extLst>
              <a:ext uri="{FF2B5EF4-FFF2-40B4-BE49-F238E27FC236}">
                <a16:creationId xmlns:a16="http://schemas.microsoft.com/office/drawing/2014/main" id="{652C7E55-900B-AF87-DE6C-CDF8504070F6}"/>
              </a:ext>
            </a:extLst>
          </p:cNvPr>
          <p:cNvSpPr>
            <a:spLocks noGrp="1"/>
          </p:cNvSpPr>
          <p:nvPr>
            <p:ph type="body" sz="quarter" idx="12"/>
          </p:nvPr>
        </p:nvSpPr>
        <p:spPr>
          <a:xfrm>
            <a:off x="1079500" y="1728788"/>
            <a:ext cx="10033000" cy="2641413"/>
          </a:xfrm>
        </p:spPr>
        <p:txBody>
          <a:bodyPr/>
          <a:lstStyle/>
          <a:p>
            <a:pPr marL="0" indent="0">
              <a:buNone/>
            </a:pPr>
            <a:r>
              <a:rPr lang="en-GB" b="1" i="0" dirty="0">
                <a:solidFill>
                  <a:srgbClr val="21384F"/>
                </a:solidFill>
                <a:effectLst/>
              </a:rPr>
              <a:t>Laying the Groundwork for IX-API 3.0</a:t>
            </a:r>
            <a:r>
              <a:rPr lang="en-GB" b="0" i="0" dirty="0">
                <a:solidFill>
                  <a:srgbClr val="21384F"/>
                </a:solidFill>
                <a:effectLst/>
              </a:rPr>
              <a:t> </a:t>
            </a:r>
          </a:p>
          <a:p>
            <a:r>
              <a:rPr lang="en-GB" b="0" i="0" dirty="0">
                <a:solidFill>
                  <a:srgbClr val="21384F"/>
                </a:solidFill>
                <a:effectLst/>
              </a:rPr>
              <a:t>A first draft proposal for </a:t>
            </a:r>
            <a:r>
              <a:rPr lang="en-GB" b="0" i="0" dirty="0" err="1">
                <a:solidFill>
                  <a:srgbClr val="21384F"/>
                </a:solidFill>
                <a:effectLst/>
              </a:rPr>
              <a:t>asynchronicity</a:t>
            </a:r>
            <a:r>
              <a:rPr lang="en-GB" b="0" i="0" dirty="0">
                <a:solidFill>
                  <a:srgbClr val="21384F"/>
                </a:solidFill>
                <a:effectLst/>
              </a:rPr>
              <a:t> was introduced, marking a critical advancement toward improving scalability and efficiency</a:t>
            </a:r>
          </a:p>
          <a:p>
            <a:r>
              <a:rPr lang="en-GB" b="0" i="0" dirty="0">
                <a:solidFill>
                  <a:srgbClr val="21384F"/>
                </a:solidFill>
                <a:effectLst/>
              </a:rPr>
              <a:t>Additionally, efforts have began to rationalise the data structure, ensuring native support for Layer 3 products</a:t>
            </a:r>
          </a:p>
          <a:p>
            <a:r>
              <a:rPr lang="en-GB" b="0" i="0" dirty="0">
                <a:solidFill>
                  <a:srgbClr val="21384F"/>
                </a:solidFill>
                <a:effectLst/>
              </a:rPr>
              <a:t>These changes set the foundation for a more flexible and robust API, capable of supporting the evolving needs of internet exchanges and cloud networking</a:t>
            </a:r>
            <a:endParaRPr lang="en-US" dirty="0"/>
          </a:p>
        </p:txBody>
      </p:sp>
      <p:sp>
        <p:nvSpPr>
          <p:cNvPr id="4" name="Rounded Rectangle 3">
            <a:extLst>
              <a:ext uri="{FF2B5EF4-FFF2-40B4-BE49-F238E27FC236}">
                <a16:creationId xmlns:a16="http://schemas.microsoft.com/office/drawing/2014/main" id="{38C50353-20D0-E791-59FA-3749C0EA3297}"/>
              </a:ext>
            </a:extLst>
          </p:cNvPr>
          <p:cNvSpPr/>
          <p:nvPr/>
        </p:nvSpPr>
        <p:spPr>
          <a:xfrm>
            <a:off x="756746" y="4786411"/>
            <a:ext cx="4307138" cy="6243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v2.x</a:t>
            </a:r>
          </a:p>
          <a:p>
            <a:pPr algn="ctr"/>
            <a:r>
              <a:rPr lang="en-US" sz="1600" dirty="0"/>
              <a:t>access, peering, stats, </a:t>
            </a:r>
            <a:r>
              <a:rPr lang="en-US" sz="1600" dirty="0" err="1"/>
              <a:t>crm</a:t>
            </a:r>
            <a:r>
              <a:rPr lang="en-US" sz="1600" dirty="0"/>
              <a:t>, product, etc. </a:t>
            </a:r>
          </a:p>
        </p:txBody>
      </p:sp>
      <p:sp>
        <p:nvSpPr>
          <p:cNvPr id="5" name="Rounded Rectangle 4">
            <a:extLst>
              <a:ext uri="{FF2B5EF4-FFF2-40B4-BE49-F238E27FC236}">
                <a16:creationId xmlns:a16="http://schemas.microsoft.com/office/drawing/2014/main" id="{924FF08B-1FBF-BC05-4630-D85AA0022420}"/>
              </a:ext>
            </a:extLst>
          </p:cNvPr>
          <p:cNvSpPr/>
          <p:nvPr/>
        </p:nvSpPr>
        <p:spPr>
          <a:xfrm>
            <a:off x="6312514" y="4786411"/>
            <a:ext cx="4672899" cy="32792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v3.x - Base</a:t>
            </a:r>
          </a:p>
        </p:txBody>
      </p:sp>
      <p:sp>
        <p:nvSpPr>
          <p:cNvPr id="6" name="TextBox 5">
            <a:extLst>
              <a:ext uri="{FF2B5EF4-FFF2-40B4-BE49-F238E27FC236}">
                <a16:creationId xmlns:a16="http://schemas.microsoft.com/office/drawing/2014/main" id="{296BBAB6-4B43-33DC-0F98-C7ACA6373E31}"/>
              </a:ext>
            </a:extLst>
          </p:cNvPr>
          <p:cNvSpPr txBox="1"/>
          <p:nvPr/>
        </p:nvSpPr>
        <p:spPr>
          <a:xfrm>
            <a:off x="2402665" y="5871735"/>
            <a:ext cx="857643" cy="282649"/>
          </a:xfrm>
          <a:prstGeom prst="rect">
            <a:avLst/>
          </a:prstGeom>
          <a:noFill/>
        </p:spPr>
        <p:txBody>
          <a:bodyPr wrap="square" rtlCol="0">
            <a:spAutoFit/>
          </a:bodyPr>
          <a:lstStyle/>
          <a:p>
            <a:pPr algn="ctr"/>
            <a:r>
              <a:rPr lang="en-US" sz="1200" dirty="0"/>
              <a:t>Cloud</a:t>
            </a:r>
          </a:p>
        </p:txBody>
      </p:sp>
      <p:sp>
        <p:nvSpPr>
          <p:cNvPr id="7" name="TextBox 6">
            <a:extLst>
              <a:ext uri="{FF2B5EF4-FFF2-40B4-BE49-F238E27FC236}">
                <a16:creationId xmlns:a16="http://schemas.microsoft.com/office/drawing/2014/main" id="{4FBCBF09-B5A4-DC9C-CD11-D066B3A949FB}"/>
              </a:ext>
            </a:extLst>
          </p:cNvPr>
          <p:cNvSpPr txBox="1"/>
          <p:nvPr/>
        </p:nvSpPr>
        <p:spPr>
          <a:xfrm>
            <a:off x="3414812" y="6154383"/>
            <a:ext cx="725213" cy="282649"/>
          </a:xfrm>
          <a:prstGeom prst="rect">
            <a:avLst/>
          </a:prstGeom>
          <a:noFill/>
        </p:spPr>
        <p:txBody>
          <a:bodyPr wrap="square" rtlCol="0">
            <a:spAutoFit/>
          </a:bodyPr>
          <a:lstStyle/>
          <a:p>
            <a:pPr algn="ctr"/>
            <a:r>
              <a:rPr lang="en-US" sz="1200" dirty="0"/>
              <a:t>L3</a:t>
            </a:r>
          </a:p>
        </p:txBody>
      </p:sp>
      <p:sp>
        <p:nvSpPr>
          <p:cNvPr id="8" name="TextBox 7">
            <a:extLst>
              <a:ext uri="{FF2B5EF4-FFF2-40B4-BE49-F238E27FC236}">
                <a16:creationId xmlns:a16="http://schemas.microsoft.com/office/drawing/2014/main" id="{9E482EB7-A753-B1A0-AD38-3A12CFC95FFD}"/>
              </a:ext>
            </a:extLst>
          </p:cNvPr>
          <p:cNvSpPr txBox="1"/>
          <p:nvPr/>
        </p:nvSpPr>
        <p:spPr>
          <a:xfrm>
            <a:off x="3931918" y="6007407"/>
            <a:ext cx="857643" cy="282649"/>
          </a:xfrm>
          <a:prstGeom prst="rect">
            <a:avLst/>
          </a:prstGeom>
          <a:noFill/>
        </p:spPr>
        <p:txBody>
          <a:bodyPr wrap="square" rtlCol="0">
            <a:spAutoFit/>
          </a:bodyPr>
          <a:lstStyle/>
          <a:p>
            <a:pPr algn="ctr"/>
            <a:r>
              <a:rPr lang="en-US" sz="1200" dirty="0"/>
              <a:t>Routing</a:t>
            </a:r>
          </a:p>
        </p:txBody>
      </p:sp>
      <p:cxnSp>
        <p:nvCxnSpPr>
          <p:cNvPr id="10" name="Straight Arrow Connector 9">
            <a:extLst>
              <a:ext uri="{FF2B5EF4-FFF2-40B4-BE49-F238E27FC236}">
                <a16:creationId xmlns:a16="http://schemas.microsoft.com/office/drawing/2014/main" id="{ABCEA724-2071-3E8C-8E5F-C7D3DFD78EC9}"/>
              </a:ext>
            </a:extLst>
          </p:cNvPr>
          <p:cNvCxnSpPr>
            <a:endCxn id="6" idx="0"/>
          </p:cNvCxnSpPr>
          <p:nvPr/>
        </p:nvCxnSpPr>
        <p:spPr>
          <a:xfrm>
            <a:off x="2831486" y="5499012"/>
            <a:ext cx="1" cy="372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2F8B2D9-E7FC-50F7-FD3E-0B67C21D0617}"/>
              </a:ext>
            </a:extLst>
          </p:cNvPr>
          <p:cNvCxnSpPr>
            <a:cxnSpLocks/>
          </p:cNvCxnSpPr>
          <p:nvPr/>
        </p:nvCxnSpPr>
        <p:spPr>
          <a:xfrm flipH="1">
            <a:off x="3777419" y="5493755"/>
            <a:ext cx="3151" cy="628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7A1DCB5-D50B-9AB2-0AF8-232E0554693A}"/>
              </a:ext>
            </a:extLst>
          </p:cNvPr>
          <p:cNvCxnSpPr/>
          <p:nvPr/>
        </p:nvCxnSpPr>
        <p:spPr>
          <a:xfrm>
            <a:off x="4360740" y="5522705"/>
            <a:ext cx="1" cy="372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75D91CD-C092-78E3-0E98-CFE0CABBC06B}"/>
              </a:ext>
            </a:extLst>
          </p:cNvPr>
          <p:cNvSpPr txBox="1"/>
          <p:nvPr/>
        </p:nvSpPr>
        <p:spPr>
          <a:xfrm>
            <a:off x="2799961" y="5432069"/>
            <a:ext cx="983762" cy="276999"/>
          </a:xfrm>
          <a:prstGeom prst="rect">
            <a:avLst/>
          </a:prstGeom>
          <a:noFill/>
        </p:spPr>
        <p:txBody>
          <a:bodyPr wrap="square" rtlCol="0">
            <a:spAutoFit/>
          </a:bodyPr>
          <a:lstStyle/>
          <a:p>
            <a:pPr algn="ctr"/>
            <a:r>
              <a:rPr lang="en-US" sz="1200" dirty="0"/>
              <a:t>Extensions</a:t>
            </a:r>
          </a:p>
        </p:txBody>
      </p:sp>
      <p:sp>
        <p:nvSpPr>
          <p:cNvPr id="16" name="Rounded Rectangle 15">
            <a:extLst>
              <a:ext uri="{FF2B5EF4-FFF2-40B4-BE49-F238E27FC236}">
                <a16:creationId xmlns:a16="http://schemas.microsoft.com/office/drawing/2014/main" id="{7A16FD11-98B3-C376-3DCB-81B52C5F4F4B}"/>
              </a:ext>
            </a:extLst>
          </p:cNvPr>
          <p:cNvSpPr/>
          <p:nvPr/>
        </p:nvSpPr>
        <p:spPr>
          <a:xfrm>
            <a:off x="6312516" y="5197888"/>
            <a:ext cx="618006" cy="5917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CRM</a:t>
            </a:r>
          </a:p>
        </p:txBody>
      </p:sp>
      <p:sp>
        <p:nvSpPr>
          <p:cNvPr id="17" name="Rounded Rectangle 16">
            <a:extLst>
              <a:ext uri="{FF2B5EF4-FFF2-40B4-BE49-F238E27FC236}">
                <a16:creationId xmlns:a16="http://schemas.microsoft.com/office/drawing/2014/main" id="{1C02C971-BDDD-633B-C698-1FD9FEF65EBD}"/>
              </a:ext>
            </a:extLst>
          </p:cNvPr>
          <p:cNvSpPr/>
          <p:nvPr/>
        </p:nvSpPr>
        <p:spPr>
          <a:xfrm>
            <a:off x="7015659" y="5197888"/>
            <a:ext cx="1056286" cy="5917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Commercial</a:t>
            </a:r>
          </a:p>
        </p:txBody>
      </p:sp>
      <p:sp>
        <p:nvSpPr>
          <p:cNvPr id="18" name="Rounded Rectangle 17">
            <a:extLst>
              <a:ext uri="{FF2B5EF4-FFF2-40B4-BE49-F238E27FC236}">
                <a16:creationId xmlns:a16="http://schemas.microsoft.com/office/drawing/2014/main" id="{32CF19FA-871A-0D56-8E50-3B67EED60D55}"/>
              </a:ext>
            </a:extLst>
          </p:cNvPr>
          <p:cNvSpPr/>
          <p:nvPr/>
        </p:nvSpPr>
        <p:spPr>
          <a:xfrm>
            <a:off x="8147624" y="5197888"/>
            <a:ext cx="618006" cy="5917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Stats</a:t>
            </a:r>
          </a:p>
        </p:txBody>
      </p:sp>
      <p:sp>
        <p:nvSpPr>
          <p:cNvPr id="19" name="Rounded Rectangle 18">
            <a:extLst>
              <a:ext uri="{FF2B5EF4-FFF2-40B4-BE49-F238E27FC236}">
                <a16:creationId xmlns:a16="http://schemas.microsoft.com/office/drawing/2014/main" id="{AD88F931-03ED-DA89-A65B-0D44EEA2C79E}"/>
              </a:ext>
            </a:extLst>
          </p:cNvPr>
          <p:cNvSpPr/>
          <p:nvPr/>
        </p:nvSpPr>
        <p:spPr>
          <a:xfrm>
            <a:off x="8841309" y="5197888"/>
            <a:ext cx="769350" cy="5917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Access</a:t>
            </a:r>
          </a:p>
        </p:txBody>
      </p:sp>
      <p:sp>
        <p:nvSpPr>
          <p:cNvPr id="20" name="Rounded Rectangle 19">
            <a:extLst>
              <a:ext uri="{FF2B5EF4-FFF2-40B4-BE49-F238E27FC236}">
                <a16:creationId xmlns:a16="http://schemas.microsoft.com/office/drawing/2014/main" id="{62D6D849-85E3-4E4E-B3AE-8AAE78492B36}"/>
              </a:ext>
            </a:extLst>
          </p:cNvPr>
          <p:cNvSpPr/>
          <p:nvPr/>
        </p:nvSpPr>
        <p:spPr>
          <a:xfrm>
            <a:off x="9686338" y="5197888"/>
            <a:ext cx="599090" cy="5917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L2</a:t>
            </a:r>
          </a:p>
        </p:txBody>
      </p:sp>
      <p:sp>
        <p:nvSpPr>
          <p:cNvPr id="21" name="Rounded Rectangle 20">
            <a:extLst>
              <a:ext uri="{FF2B5EF4-FFF2-40B4-BE49-F238E27FC236}">
                <a16:creationId xmlns:a16="http://schemas.microsoft.com/office/drawing/2014/main" id="{868E2AEC-2F3D-6233-5A18-3D75FB17F6B9}"/>
              </a:ext>
            </a:extLst>
          </p:cNvPr>
          <p:cNvSpPr/>
          <p:nvPr/>
        </p:nvSpPr>
        <p:spPr>
          <a:xfrm>
            <a:off x="10386323" y="5197888"/>
            <a:ext cx="599090" cy="5917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L3</a:t>
            </a:r>
          </a:p>
        </p:txBody>
      </p:sp>
      <p:sp>
        <p:nvSpPr>
          <p:cNvPr id="22" name="TextBox 21">
            <a:extLst>
              <a:ext uri="{FF2B5EF4-FFF2-40B4-BE49-F238E27FC236}">
                <a16:creationId xmlns:a16="http://schemas.microsoft.com/office/drawing/2014/main" id="{B008A3AA-0598-B17B-E26A-64C1F65A9F5A}"/>
              </a:ext>
            </a:extLst>
          </p:cNvPr>
          <p:cNvSpPr txBox="1"/>
          <p:nvPr/>
        </p:nvSpPr>
        <p:spPr>
          <a:xfrm>
            <a:off x="6105989" y="5789622"/>
            <a:ext cx="1001112" cy="400110"/>
          </a:xfrm>
          <a:prstGeom prst="rect">
            <a:avLst/>
          </a:prstGeom>
          <a:noFill/>
        </p:spPr>
        <p:txBody>
          <a:bodyPr wrap="square" rtlCol="0">
            <a:spAutoFit/>
          </a:bodyPr>
          <a:lstStyle/>
          <a:p>
            <a:pPr marL="171450" indent="-171450">
              <a:buFont typeface="Arial" panose="020B0604020202020204" pitchFamily="34" charset="0"/>
              <a:buChar char="•"/>
            </a:pPr>
            <a:r>
              <a:rPr lang="en-US" sz="1000" dirty="0"/>
              <a:t>Contacts</a:t>
            </a:r>
          </a:p>
          <a:p>
            <a:pPr marL="171450" indent="-171450">
              <a:buFont typeface="Arial" panose="020B0604020202020204" pitchFamily="34" charset="0"/>
              <a:buChar char="•"/>
            </a:pPr>
            <a:r>
              <a:rPr lang="en-US" sz="1000" dirty="0"/>
              <a:t>Accounts</a:t>
            </a:r>
          </a:p>
        </p:txBody>
      </p:sp>
      <p:sp>
        <p:nvSpPr>
          <p:cNvPr id="23" name="TextBox 22">
            <a:extLst>
              <a:ext uri="{FF2B5EF4-FFF2-40B4-BE49-F238E27FC236}">
                <a16:creationId xmlns:a16="http://schemas.microsoft.com/office/drawing/2014/main" id="{9221E7D9-A01B-E02A-8DF0-D23EC427095A}"/>
              </a:ext>
            </a:extLst>
          </p:cNvPr>
          <p:cNvSpPr txBox="1"/>
          <p:nvPr/>
        </p:nvSpPr>
        <p:spPr>
          <a:xfrm>
            <a:off x="7114980" y="5789622"/>
            <a:ext cx="1001112" cy="400110"/>
          </a:xfrm>
          <a:prstGeom prst="rect">
            <a:avLst/>
          </a:prstGeom>
          <a:noFill/>
        </p:spPr>
        <p:txBody>
          <a:bodyPr wrap="square" rtlCol="0">
            <a:spAutoFit/>
          </a:bodyPr>
          <a:lstStyle/>
          <a:p>
            <a:pPr marL="171450" indent="-171450">
              <a:buFont typeface="Arial" panose="020B0604020202020204" pitchFamily="34" charset="0"/>
              <a:buChar char="•"/>
            </a:pPr>
            <a:r>
              <a:rPr lang="en-US" sz="1000" dirty="0"/>
              <a:t>Products</a:t>
            </a:r>
          </a:p>
          <a:p>
            <a:pPr marL="171450" indent="-171450">
              <a:buFont typeface="Arial" panose="020B0604020202020204" pitchFamily="34" charset="0"/>
              <a:buChar char="•"/>
            </a:pPr>
            <a:r>
              <a:rPr lang="en-US" sz="1000" dirty="0"/>
              <a:t>Policies</a:t>
            </a:r>
          </a:p>
        </p:txBody>
      </p:sp>
      <p:sp>
        <p:nvSpPr>
          <p:cNvPr id="24" name="Right Arrow 23">
            <a:extLst>
              <a:ext uri="{FF2B5EF4-FFF2-40B4-BE49-F238E27FC236}">
                <a16:creationId xmlns:a16="http://schemas.microsoft.com/office/drawing/2014/main" id="{85088D51-BC88-7D62-AB25-D6B9D6E11F21}"/>
              </a:ext>
            </a:extLst>
          </p:cNvPr>
          <p:cNvSpPr/>
          <p:nvPr/>
        </p:nvSpPr>
        <p:spPr>
          <a:xfrm>
            <a:off x="5385501" y="4975597"/>
            <a:ext cx="529721" cy="45647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4778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B6A7A-8BE4-C3E7-F4EE-40F9D01100D6}"/>
            </a:ext>
          </a:extLst>
        </p:cNvPr>
        <p:cNvGrpSpPr/>
        <p:nvPr/>
      </p:nvGrpSpPr>
      <p:grpSpPr>
        <a:xfrm>
          <a:off x="0" y="0"/>
          <a:ext cx="0" cy="0"/>
          <a:chOff x="0" y="0"/>
          <a:chExt cx="0" cy="0"/>
        </a:xfrm>
      </p:grpSpPr>
      <p:sp>
        <p:nvSpPr>
          <p:cNvPr id="38" name="Rounded Rectangle 37">
            <a:extLst>
              <a:ext uri="{FF2B5EF4-FFF2-40B4-BE49-F238E27FC236}">
                <a16:creationId xmlns:a16="http://schemas.microsoft.com/office/drawing/2014/main" id="{BF9FC9B4-13B0-329A-5D9A-112774117737}"/>
              </a:ext>
            </a:extLst>
          </p:cNvPr>
          <p:cNvSpPr/>
          <p:nvPr/>
        </p:nvSpPr>
        <p:spPr>
          <a:xfrm>
            <a:off x="5011331" y="5513085"/>
            <a:ext cx="908574" cy="152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100GE</a:t>
            </a:r>
          </a:p>
        </p:txBody>
      </p:sp>
      <p:sp>
        <p:nvSpPr>
          <p:cNvPr id="33" name="Rounded Rectangle 32">
            <a:extLst>
              <a:ext uri="{FF2B5EF4-FFF2-40B4-BE49-F238E27FC236}">
                <a16:creationId xmlns:a16="http://schemas.microsoft.com/office/drawing/2014/main" id="{2BFC5210-967F-20F3-7F2E-8A4CE406ABBA}"/>
              </a:ext>
            </a:extLst>
          </p:cNvPr>
          <p:cNvSpPr/>
          <p:nvPr/>
        </p:nvSpPr>
        <p:spPr>
          <a:xfrm>
            <a:off x="8340770" y="4349710"/>
            <a:ext cx="908574" cy="152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100GE</a:t>
            </a:r>
          </a:p>
        </p:txBody>
      </p:sp>
      <p:sp>
        <p:nvSpPr>
          <p:cNvPr id="32" name="Rounded Rectangle 31">
            <a:extLst>
              <a:ext uri="{FF2B5EF4-FFF2-40B4-BE49-F238E27FC236}">
                <a16:creationId xmlns:a16="http://schemas.microsoft.com/office/drawing/2014/main" id="{727DF17C-247D-C550-941F-12F4FC917E0E}"/>
              </a:ext>
            </a:extLst>
          </p:cNvPr>
          <p:cNvSpPr/>
          <p:nvPr/>
        </p:nvSpPr>
        <p:spPr>
          <a:xfrm>
            <a:off x="3030699" y="4349710"/>
            <a:ext cx="908574" cy="152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100GE</a:t>
            </a:r>
          </a:p>
        </p:txBody>
      </p:sp>
      <p:sp>
        <p:nvSpPr>
          <p:cNvPr id="2" name="Text Placeholder 1">
            <a:extLst>
              <a:ext uri="{FF2B5EF4-FFF2-40B4-BE49-F238E27FC236}">
                <a16:creationId xmlns:a16="http://schemas.microsoft.com/office/drawing/2014/main" id="{9EC09B1A-230E-F01C-A97C-4F1015CD357A}"/>
              </a:ext>
            </a:extLst>
          </p:cNvPr>
          <p:cNvSpPr>
            <a:spLocks noGrp="1"/>
          </p:cNvSpPr>
          <p:nvPr>
            <p:ph type="body" sz="quarter" idx="11"/>
          </p:nvPr>
        </p:nvSpPr>
        <p:spPr/>
        <p:txBody>
          <a:bodyPr/>
          <a:lstStyle/>
          <a:p>
            <a:r>
              <a:rPr lang="en-US" dirty="0"/>
              <a:t>IX-API v2.6 – 2.8</a:t>
            </a:r>
          </a:p>
        </p:txBody>
      </p:sp>
      <p:sp>
        <p:nvSpPr>
          <p:cNvPr id="3" name="Text Placeholder 2">
            <a:extLst>
              <a:ext uri="{FF2B5EF4-FFF2-40B4-BE49-F238E27FC236}">
                <a16:creationId xmlns:a16="http://schemas.microsoft.com/office/drawing/2014/main" id="{923970AC-9EE6-4A06-29C8-3EAC8DB1C8FC}"/>
              </a:ext>
            </a:extLst>
          </p:cNvPr>
          <p:cNvSpPr>
            <a:spLocks noGrp="1"/>
          </p:cNvSpPr>
          <p:nvPr>
            <p:ph type="body" sz="quarter" idx="12"/>
          </p:nvPr>
        </p:nvSpPr>
        <p:spPr>
          <a:xfrm>
            <a:off x="1079500" y="1728789"/>
            <a:ext cx="10033000" cy="1700212"/>
          </a:xfrm>
        </p:spPr>
        <p:txBody>
          <a:bodyPr/>
          <a:lstStyle/>
          <a:p>
            <a:pPr marL="0" indent="0">
              <a:buNone/>
            </a:pPr>
            <a:r>
              <a:rPr lang="en-GB" b="1" i="0" dirty="0">
                <a:solidFill>
                  <a:srgbClr val="21384F"/>
                </a:solidFill>
                <a:effectLst/>
              </a:rPr>
              <a:t>IX Health</a:t>
            </a:r>
            <a:endParaRPr lang="en-GB" b="0" i="0" dirty="0">
              <a:solidFill>
                <a:srgbClr val="21384F"/>
              </a:solidFill>
              <a:effectLst/>
            </a:endParaRPr>
          </a:p>
          <a:p>
            <a:r>
              <a:rPr lang="en-GB" b="0" i="0" dirty="0">
                <a:solidFill>
                  <a:srgbClr val="21384F"/>
                </a:solidFill>
                <a:effectLst/>
              </a:rPr>
              <a:t>Members requesting health across the IX</a:t>
            </a:r>
          </a:p>
          <a:p>
            <a:r>
              <a:rPr lang="en-GB" b="0" i="0" dirty="0">
                <a:solidFill>
                  <a:srgbClr val="21384F"/>
                </a:solidFill>
                <a:effectLst/>
              </a:rPr>
              <a:t>Peers requesting far end peer capacity capabilities</a:t>
            </a:r>
          </a:p>
        </p:txBody>
      </p:sp>
      <p:sp>
        <p:nvSpPr>
          <p:cNvPr id="4" name="Rounded Rectangle 3">
            <a:extLst>
              <a:ext uri="{FF2B5EF4-FFF2-40B4-BE49-F238E27FC236}">
                <a16:creationId xmlns:a16="http://schemas.microsoft.com/office/drawing/2014/main" id="{B6DB63BE-760B-CEAE-5555-1B40926E8318}"/>
              </a:ext>
            </a:extLst>
          </p:cNvPr>
          <p:cNvSpPr/>
          <p:nvPr/>
        </p:nvSpPr>
        <p:spPr>
          <a:xfrm>
            <a:off x="4818990" y="3864897"/>
            <a:ext cx="2554019" cy="11317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IX</a:t>
            </a:r>
          </a:p>
        </p:txBody>
      </p:sp>
      <p:sp>
        <p:nvSpPr>
          <p:cNvPr id="8" name="TextBox 7">
            <a:extLst>
              <a:ext uri="{FF2B5EF4-FFF2-40B4-BE49-F238E27FC236}">
                <a16:creationId xmlns:a16="http://schemas.microsoft.com/office/drawing/2014/main" id="{84369BA3-8C3B-480F-0723-F380FDB6A4D7}"/>
              </a:ext>
            </a:extLst>
          </p:cNvPr>
          <p:cNvSpPr txBox="1"/>
          <p:nvPr/>
        </p:nvSpPr>
        <p:spPr>
          <a:xfrm>
            <a:off x="4717055" y="3151805"/>
            <a:ext cx="2873517" cy="276999"/>
          </a:xfrm>
          <a:prstGeom prst="rect">
            <a:avLst/>
          </a:prstGeom>
          <a:noFill/>
        </p:spPr>
        <p:txBody>
          <a:bodyPr wrap="square" rtlCol="0">
            <a:spAutoFit/>
          </a:bodyPr>
          <a:lstStyle/>
          <a:p>
            <a:pPr algn="ctr"/>
            <a:r>
              <a:rPr lang="en-US" sz="1200" dirty="0"/>
              <a:t>peer-to-peer traffic flow</a:t>
            </a:r>
          </a:p>
        </p:txBody>
      </p:sp>
      <p:cxnSp>
        <p:nvCxnSpPr>
          <p:cNvPr id="10" name="Straight Arrow Connector 9">
            <a:extLst>
              <a:ext uri="{FF2B5EF4-FFF2-40B4-BE49-F238E27FC236}">
                <a16:creationId xmlns:a16="http://schemas.microsoft.com/office/drawing/2014/main" id="{D11E45C4-96B0-DCB5-AA7F-0E5DDFCCFD0E}"/>
              </a:ext>
            </a:extLst>
          </p:cNvPr>
          <p:cNvCxnSpPr>
            <a:cxnSpLocks/>
          </p:cNvCxnSpPr>
          <p:nvPr/>
        </p:nvCxnSpPr>
        <p:spPr>
          <a:xfrm>
            <a:off x="2994968" y="3408360"/>
            <a:ext cx="63003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1977AB0-C305-2EA0-3045-C5D00783D442}"/>
              </a:ext>
            </a:extLst>
          </p:cNvPr>
          <p:cNvCxnSpPr>
            <a:cxnSpLocks/>
            <a:stCxn id="4" idx="1"/>
            <a:endCxn id="16" idx="3"/>
          </p:cNvCxnSpPr>
          <p:nvPr/>
        </p:nvCxnSpPr>
        <p:spPr>
          <a:xfrm flipH="1">
            <a:off x="4456383" y="4430772"/>
            <a:ext cx="36260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a:extLst>
              <a:ext uri="{FF2B5EF4-FFF2-40B4-BE49-F238E27FC236}">
                <a16:creationId xmlns:a16="http://schemas.microsoft.com/office/drawing/2014/main" id="{D38F164C-2681-AF30-2496-D82FF78E5A98}"/>
              </a:ext>
            </a:extLst>
          </p:cNvPr>
          <p:cNvSpPr/>
          <p:nvPr/>
        </p:nvSpPr>
        <p:spPr>
          <a:xfrm>
            <a:off x="3838377" y="4134905"/>
            <a:ext cx="618006" cy="5917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PE1</a:t>
            </a:r>
          </a:p>
        </p:txBody>
      </p:sp>
      <p:sp>
        <p:nvSpPr>
          <p:cNvPr id="18" name="Rounded Rectangle 17">
            <a:extLst>
              <a:ext uri="{FF2B5EF4-FFF2-40B4-BE49-F238E27FC236}">
                <a16:creationId xmlns:a16="http://schemas.microsoft.com/office/drawing/2014/main" id="{FFCC43CA-73B3-6108-2EAC-9C8871D93BD3}"/>
              </a:ext>
            </a:extLst>
          </p:cNvPr>
          <p:cNvSpPr/>
          <p:nvPr/>
        </p:nvSpPr>
        <p:spPr>
          <a:xfrm>
            <a:off x="4520491" y="5293418"/>
            <a:ext cx="683704" cy="5917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CE-C</a:t>
            </a:r>
          </a:p>
        </p:txBody>
      </p:sp>
      <p:sp>
        <p:nvSpPr>
          <p:cNvPr id="9" name="Rounded Rectangle 8">
            <a:extLst>
              <a:ext uri="{FF2B5EF4-FFF2-40B4-BE49-F238E27FC236}">
                <a16:creationId xmlns:a16="http://schemas.microsoft.com/office/drawing/2014/main" id="{0484AB32-AD21-24D8-521E-5F505A775C27}"/>
              </a:ext>
            </a:extLst>
          </p:cNvPr>
          <p:cNvSpPr/>
          <p:nvPr/>
        </p:nvSpPr>
        <p:spPr>
          <a:xfrm>
            <a:off x="2510932" y="4134905"/>
            <a:ext cx="696833" cy="5917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CE-A</a:t>
            </a:r>
          </a:p>
        </p:txBody>
      </p:sp>
      <p:sp>
        <p:nvSpPr>
          <p:cNvPr id="12" name="Rounded Rectangle 11">
            <a:extLst>
              <a:ext uri="{FF2B5EF4-FFF2-40B4-BE49-F238E27FC236}">
                <a16:creationId xmlns:a16="http://schemas.microsoft.com/office/drawing/2014/main" id="{3CC5B57E-812B-35A8-53F0-0108473F0392}"/>
              </a:ext>
            </a:extLst>
          </p:cNvPr>
          <p:cNvSpPr/>
          <p:nvPr/>
        </p:nvSpPr>
        <p:spPr>
          <a:xfrm>
            <a:off x="7808136" y="4134905"/>
            <a:ext cx="618006" cy="5917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PE2</a:t>
            </a:r>
          </a:p>
        </p:txBody>
      </p:sp>
      <p:sp>
        <p:nvSpPr>
          <p:cNvPr id="13" name="Rounded Rectangle 12">
            <a:extLst>
              <a:ext uri="{FF2B5EF4-FFF2-40B4-BE49-F238E27FC236}">
                <a16:creationId xmlns:a16="http://schemas.microsoft.com/office/drawing/2014/main" id="{47C6FE01-7BD9-5399-A1C3-93B3C64DA919}"/>
              </a:ext>
            </a:extLst>
          </p:cNvPr>
          <p:cNvSpPr/>
          <p:nvPr/>
        </p:nvSpPr>
        <p:spPr>
          <a:xfrm>
            <a:off x="9135592" y="4134905"/>
            <a:ext cx="696833" cy="5917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CE-B</a:t>
            </a:r>
          </a:p>
        </p:txBody>
      </p:sp>
      <p:cxnSp>
        <p:nvCxnSpPr>
          <p:cNvPr id="28" name="Straight Arrow Connector 27">
            <a:extLst>
              <a:ext uri="{FF2B5EF4-FFF2-40B4-BE49-F238E27FC236}">
                <a16:creationId xmlns:a16="http://schemas.microsoft.com/office/drawing/2014/main" id="{CD42B8A1-85DA-24E0-459A-930489D3AD9D}"/>
              </a:ext>
            </a:extLst>
          </p:cNvPr>
          <p:cNvCxnSpPr>
            <a:cxnSpLocks/>
            <a:stCxn id="12" idx="1"/>
            <a:endCxn id="4" idx="3"/>
          </p:cNvCxnSpPr>
          <p:nvPr/>
        </p:nvCxnSpPr>
        <p:spPr>
          <a:xfrm flipH="1">
            <a:off x="7373009" y="4430772"/>
            <a:ext cx="43512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Rounded Rectangle 35">
            <a:extLst>
              <a:ext uri="{FF2B5EF4-FFF2-40B4-BE49-F238E27FC236}">
                <a16:creationId xmlns:a16="http://schemas.microsoft.com/office/drawing/2014/main" id="{F6AC5D6D-3EDB-253D-4E81-7EA80D214D24}"/>
              </a:ext>
            </a:extLst>
          </p:cNvPr>
          <p:cNvSpPr/>
          <p:nvPr/>
        </p:nvSpPr>
        <p:spPr>
          <a:xfrm>
            <a:off x="5786995" y="5266655"/>
            <a:ext cx="618006" cy="5917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PE3</a:t>
            </a:r>
          </a:p>
        </p:txBody>
      </p:sp>
      <p:cxnSp>
        <p:nvCxnSpPr>
          <p:cNvPr id="39" name="Straight Arrow Connector 38">
            <a:extLst>
              <a:ext uri="{FF2B5EF4-FFF2-40B4-BE49-F238E27FC236}">
                <a16:creationId xmlns:a16="http://schemas.microsoft.com/office/drawing/2014/main" id="{0C3D2C3B-8C43-185E-8600-96E86F21E2D3}"/>
              </a:ext>
            </a:extLst>
          </p:cNvPr>
          <p:cNvCxnSpPr>
            <a:cxnSpLocks/>
            <a:stCxn id="4" idx="2"/>
            <a:endCxn id="36" idx="0"/>
          </p:cNvCxnSpPr>
          <p:nvPr/>
        </p:nvCxnSpPr>
        <p:spPr>
          <a:xfrm flipH="1">
            <a:off x="6095998" y="4996647"/>
            <a:ext cx="2" cy="27000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54B05D0-ABE7-7F6A-9C3D-41327466BADE}"/>
              </a:ext>
            </a:extLst>
          </p:cNvPr>
          <p:cNvCxnSpPr>
            <a:cxnSpLocks/>
          </p:cNvCxnSpPr>
          <p:nvPr/>
        </p:nvCxnSpPr>
        <p:spPr>
          <a:xfrm flipV="1">
            <a:off x="6627823" y="4887310"/>
            <a:ext cx="2736894" cy="971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9077B58-3989-79E9-255B-03ECB0A8617B}"/>
              </a:ext>
            </a:extLst>
          </p:cNvPr>
          <p:cNvSpPr txBox="1"/>
          <p:nvPr/>
        </p:nvSpPr>
        <p:spPr>
          <a:xfrm>
            <a:off x="7234282" y="5513085"/>
            <a:ext cx="2873517" cy="276999"/>
          </a:xfrm>
          <a:prstGeom prst="rect">
            <a:avLst/>
          </a:prstGeom>
          <a:noFill/>
        </p:spPr>
        <p:txBody>
          <a:bodyPr wrap="square" rtlCol="0">
            <a:spAutoFit/>
          </a:bodyPr>
          <a:lstStyle/>
          <a:p>
            <a:pPr algn="ctr"/>
            <a:r>
              <a:rPr lang="en-US" sz="1200" dirty="0"/>
              <a:t>n*peer-to-peer traffic flow</a:t>
            </a:r>
          </a:p>
        </p:txBody>
      </p:sp>
      <p:sp>
        <p:nvSpPr>
          <p:cNvPr id="47" name="TextBox 46">
            <a:extLst>
              <a:ext uri="{FF2B5EF4-FFF2-40B4-BE49-F238E27FC236}">
                <a16:creationId xmlns:a16="http://schemas.microsoft.com/office/drawing/2014/main" id="{9CECD6C7-57D4-F03E-4559-ECC6AB002B1F}"/>
              </a:ext>
            </a:extLst>
          </p:cNvPr>
          <p:cNvSpPr txBox="1"/>
          <p:nvPr/>
        </p:nvSpPr>
        <p:spPr>
          <a:xfrm>
            <a:off x="2869890" y="3739539"/>
            <a:ext cx="826113" cy="276999"/>
          </a:xfrm>
          <a:prstGeom prst="rect">
            <a:avLst/>
          </a:prstGeom>
          <a:noFill/>
        </p:spPr>
        <p:txBody>
          <a:bodyPr wrap="square" rtlCol="0">
            <a:spAutoFit/>
          </a:bodyPr>
          <a:lstStyle/>
          <a:p>
            <a:pPr algn="ctr"/>
            <a:r>
              <a:rPr lang="en-US" sz="1200" dirty="0"/>
              <a:t>Stats</a:t>
            </a:r>
          </a:p>
        </p:txBody>
      </p:sp>
      <p:cxnSp>
        <p:nvCxnSpPr>
          <p:cNvPr id="48" name="Straight Arrow Connector 47">
            <a:extLst>
              <a:ext uri="{FF2B5EF4-FFF2-40B4-BE49-F238E27FC236}">
                <a16:creationId xmlns:a16="http://schemas.microsoft.com/office/drawing/2014/main" id="{6260FE1A-F7B3-8A99-3888-FC303D5C85A1}"/>
              </a:ext>
            </a:extLst>
          </p:cNvPr>
          <p:cNvCxnSpPr>
            <a:cxnSpLocks/>
          </p:cNvCxnSpPr>
          <p:nvPr/>
        </p:nvCxnSpPr>
        <p:spPr>
          <a:xfrm flipH="1">
            <a:off x="2364817" y="3878038"/>
            <a:ext cx="6658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EB3EEF6-67FF-AADB-1577-7BFC374D396D}"/>
              </a:ext>
            </a:extLst>
          </p:cNvPr>
          <p:cNvCxnSpPr>
            <a:cxnSpLocks/>
          </p:cNvCxnSpPr>
          <p:nvPr/>
        </p:nvCxnSpPr>
        <p:spPr>
          <a:xfrm flipH="1" flipV="1">
            <a:off x="3495213" y="3997160"/>
            <a:ext cx="211379" cy="243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0E9D6DFE-0D58-6345-2499-52F215F47B21}"/>
              </a:ext>
            </a:extLst>
          </p:cNvPr>
          <p:cNvCxnSpPr>
            <a:cxnSpLocks/>
          </p:cNvCxnSpPr>
          <p:nvPr/>
        </p:nvCxnSpPr>
        <p:spPr>
          <a:xfrm flipH="1" flipV="1">
            <a:off x="8795057" y="3997160"/>
            <a:ext cx="248044" cy="218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B41EE7B-9CB8-D2A3-7219-A6EE59514CD5}"/>
              </a:ext>
            </a:extLst>
          </p:cNvPr>
          <p:cNvSpPr txBox="1"/>
          <p:nvPr/>
        </p:nvSpPr>
        <p:spPr>
          <a:xfrm>
            <a:off x="8082939" y="3774623"/>
            <a:ext cx="826113" cy="276999"/>
          </a:xfrm>
          <a:prstGeom prst="rect">
            <a:avLst/>
          </a:prstGeom>
          <a:noFill/>
        </p:spPr>
        <p:txBody>
          <a:bodyPr wrap="square" rtlCol="0">
            <a:spAutoFit/>
          </a:bodyPr>
          <a:lstStyle/>
          <a:p>
            <a:pPr algn="ctr"/>
            <a:r>
              <a:rPr lang="en-US" sz="1200" dirty="0"/>
              <a:t>Stats</a:t>
            </a:r>
          </a:p>
        </p:txBody>
      </p:sp>
      <p:cxnSp>
        <p:nvCxnSpPr>
          <p:cNvPr id="59" name="Straight Arrow Connector 58">
            <a:extLst>
              <a:ext uri="{FF2B5EF4-FFF2-40B4-BE49-F238E27FC236}">
                <a16:creationId xmlns:a16="http://schemas.microsoft.com/office/drawing/2014/main" id="{101A6A11-C65E-5D84-5920-A13D873A6AFE}"/>
              </a:ext>
            </a:extLst>
          </p:cNvPr>
          <p:cNvCxnSpPr>
            <a:cxnSpLocks/>
          </p:cNvCxnSpPr>
          <p:nvPr/>
        </p:nvCxnSpPr>
        <p:spPr>
          <a:xfrm flipH="1">
            <a:off x="2579799" y="3740311"/>
            <a:ext cx="60912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84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797CB2-D0D1-6811-A9C6-A9BC17B18AA0}"/>
              </a:ext>
            </a:extLst>
          </p:cNvPr>
          <p:cNvSpPr>
            <a:spLocks noGrp="1"/>
          </p:cNvSpPr>
          <p:nvPr>
            <p:ph type="body" sz="quarter" idx="11"/>
          </p:nvPr>
        </p:nvSpPr>
        <p:spPr/>
        <p:txBody>
          <a:bodyPr/>
          <a:lstStyle/>
          <a:p>
            <a:r>
              <a:rPr lang="en-US" dirty="0"/>
              <a:t>Thank You</a:t>
            </a:r>
          </a:p>
        </p:txBody>
      </p:sp>
    </p:spTree>
    <p:extLst>
      <p:ext uri="{BB962C8B-B14F-4D97-AF65-F5344CB8AC3E}">
        <p14:creationId xmlns:p14="http://schemas.microsoft.com/office/powerpoint/2010/main" val="1333134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D2692B-A903-B0F8-A6F1-15EDE0240095}"/>
              </a:ext>
            </a:extLst>
          </p:cNvPr>
          <p:cNvSpPr>
            <a:spLocks noGrp="1"/>
          </p:cNvSpPr>
          <p:nvPr>
            <p:ph type="body" sz="quarter" idx="11"/>
          </p:nvPr>
        </p:nvSpPr>
        <p:spPr/>
        <p:txBody>
          <a:bodyPr/>
          <a:lstStyle/>
          <a:p>
            <a:r>
              <a:rPr lang="en-US" dirty="0"/>
              <a:t>What is this about?</a:t>
            </a:r>
          </a:p>
        </p:txBody>
      </p:sp>
      <p:sp>
        <p:nvSpPr>
          <p:cNvPr id="3" name="Text Placeholder 2">
            <a:extLst>
              <a:ext uri="{FF2B5EF4-FFF2-40B4-BE49-F238E27FC236}">
                <a16:creationId xmlns:a16="http://schemas.microsoft.com/office/drawing/2014/main" id="{03854F89-8DBB-1293-FEE7-45F47899216E}"/>
              </a:ext>
            </a:extLst>
          </p:cNvPr>
          <p:cNvSpPr>
            <a:spLocks noGrp="1"/>
          </p:cNvSpPr>
          <p:nvPr>
            <p:ph type="body" sz="quarter" idx="12"/>
          </p:nvPr>
        </p:nvSpPr>
        <p:spPr>
          <a:xfrm>
            <a:off x="1972731" y="2235200"/>
            <a:ext cx="8246534" cy="3126141"/>
          </a:xfrm>
        </p:spPr>
        <p:txBody>
          <a:bodyPr>
            <a:normAutofit/>
          </a:bodyPr>
          <a:lstStyle/>
          <a:p>
            <a:pPr marL="0" indent="0">
              <a:buNone/>
            </a:pPr>
            <a:r>
              <a:rPr lang="en-GB" sz="2400" b="0" i="0" u="none" strike="noStrike" dirty="0">
                <a:solidFill>
                  <a:srgbClr val="000000"/>
                </a:solidFill>
                <a:effectLst/>
                <a:latin typeface="+mj-lt"/>
              </a:rPr>
              <a:t>A look back at IX-API, it’s adoption across major EU IXs and what are the current drivers to promote wider adoption in the peering domain. </a:t>
            </a:r>
          </a:p>
          <a:p>
            <a:pPr marL="0" indent="0">
              <a:buNone/>
            </a:pPr>
            <a:endParaRPr lang="en-US" sz="2400" dirty="0"/>
          </a:p>
        </p:txBody>
      </p:sp>
      <p:pic>
        <p:nvPicPr>
          <p:cNvPr id="5" name="Picture 4" descr="A logo with a letter s&#10;&#10;AI-generated content may be incorrect.">
            <a:extLst>
              <a:ext uri="{FF2B5EF4-FFF2-40B4-BE49-F238E27FC236}">
                <a16:creationId xmlns:a16="http://schemas.microsoft.com/office/drawing/2014/main" id="{3E5C6E4A-B674-A0D7-756A-6850216C5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0590" y="4658782"/>
            <a:ext cx="5590820" cy="1077661"/>
          </a:xfrm>
          <a:prstGeom prst="rect">
            <a:avLst/>
          </a:prstGeom>
        </p:spPr>
      </p:pic>
    </p:spTree>
    <p:extLst>
      <p:ext uri="{BB962C8B-B14F-4D97-AF65-F5344CB8AC3E}">
        <p14:creationId xmlns:p14="http://schemas.microsoft.com/office/powerpoint/2010/main" val="5213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49BE53-F9A5-029C-416C-B57FC330A117}"/>
              </a:ext>
            </a:extLst>
          </p:cNvPr>
          <p:cNvSpPr>
            <a:spLocks noGrp="1"/>
          </p:cNvSpPr>
          <p:nvPr>
            <p:ph type="body" sz="quarter" idx="11"/>
          </p:nvPr>
        </p:nvSpPr>
        <p:spPr/>
        <p:txBody>
          <a:bodyPr/>
          <a:lstStyle/>
          <a:p>
            <a:r>
              <a:rPr lang="en-US" dirty="0"/>
              <a:t>IX-API – A brief recap</a:t>
            </a:r>
          </a:p>
        </p:txBody>
      </p:sp>
      <p:sp>
        <p:nvSpPr>
          <p:cNvPr id="3" name="Text Placeholder 2">
            <a:extLst>
              <a:ext uri="{FF2B5EF4-FFF2-40B4-BE49-F238E27FC236}">
                <a16:creationId xmlns:a16="http://schemas.microsoft.com/office/drawing/2014/main" id="{99E90292-D533-E482-1199-A5A08F7A4FBD}"/>
              </a:ext>
            </a:extLst>
          </p:cNvPr>
          <p:cNvSpPr>
            <a:spLocks noGrp="1"/>
          </p:cNvSpPr>
          <p:nvPr>
            <p:ph type="body" sz="quarter" idx="12"/>
          </p:nvPr>
        </p:nvSpPr>
        <p:spPr>
          <a:xfrm>
            <a:off x="1079499" y="1728788"/>
            <a:ext cx="10033010" cy="3965575"/>
          </a:xfrm>
        </p:spPr>
        <p:txBody>
          <a:bodyPr>
            <a:normAutofit/>
          </a:bodyPr>
          <a:lstStyle/>
          <a:p>
            <a:r>
              <a:rPr lang="en-US" dirty="0"/>
              <a:t>Initiative started in early 2019 when we shared API and portal plans</a:t>
            </a:r>
          </a:p>
          <a:p>
            <a:r>
              <a:rPr lang="en-US" dirty="0"/>
              <a:t>Many of the us were looking at member facing APIs to compliment the user portals</a:t>
            </a:r>
          </a:p>
          <a:p>
            <a:pPr marL="0" indent="0">
              <a:buNone/>
            </a:pPr>
            <a:endParaRPr lang="en-US" dirty="0"/>
          </a:p>
          <a:p>
            <a:endParaRPr lang="en-US" dirty="0"/>
          </a:p>
        </p:txBody>
      </p:sp>
      <p:pic>
        <p:nvPicPr>
          <p:cNvPr id="6" name="Picture 5" descr="A screenshot of a computer screen&#10;&#10;AI-generated content may be incorrect.">
            <a:extLst>
              <a:ext uri="{FF2B5EF4-FFF2-40B4-BE49-F238E27FC236}">
                <a16:creationId xmlns:a16="http://schemas.microsoft.com/office/drawing/2014/main" id="{0DB6ECB1-05EA-5009-009A-317606C81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557" y="3014367"/>
            <a:ext cx="7770032" cy="3319118"/>
          </a:xfrm>
          <a:prstGeom prst="rect">
            <a:avLst/>
          </a:prstGeom>
        </p:spPr>
      </p:pic>
    </p:spTree>
    <p:extLst>
      <p:ext uri="{BB962C8B-B14F-4D97-AF65-F5344CB8AC3E}">
        <p14:creationId xmlns:p14="http://schemas.microsoft.com/office/powerpoint/2010/main" val="307243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FADE0-918F-D7E5-ACCB-B967E919DCE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47E7939-C861-7D6A-E002-0B0EFBB43AE7}"/>
              </a:ext>
            </a:extLst>
          </p:cNvPr>
          <p:cNvSpPr>
            <a:spLocks noGrp="1"/>
          </p:cNvSpPr>
          <p:nvPr>
            <p:ph type="body" sz="quarter" idx="11"/>
          </p:nvPr>
        </p:nvSpPr>
        <p:spPr/>
        <p:txBody>
          <a:bodyPr/>
          <a:lstStyle/>
          <a:p>
            <a:r>
              <a:rPr lang="en-US" dirty="0"/>
              <a:t>IX-API – A brief recap</a:t>
            </a:r>
          </a:p>
        </p:txBody>
      </p:sp>
      <p:sp>
        <p:nvSpPr>
          <p:cNvPr id="3" name="Text Placeholder 2">
            <a:extLst>
              <a:ext uri="{FF2B5EF4-FFF2-40B4-BE49-F238E27FC236}">
                <a16:creationId xmlns:a16="http://schemas.microsoft.com/office/drawing/2014/main" id="{307DFB8D-790C-36C0-6E66-7AF4438F9B11}"/>
              </a:ext>
            </a:extLst>
          </p:cNvPr>
          <p:cNvSpPr>
            <a:spLocks noGrp="1"/>
          </p:cNvSpPr>
          <p:nvPr>
            <p:ph type="body" sz="quarter" idx="12"/>
          </p:nvPr>
        </p:nvSpPr>
        <p:spPr>
          <a:xfrm>
            <a:off x="1079499" y="1728788"/>
            <a:ext cx="3959160" cy="3965575"/>
          </a:xfrm>
        </p:spPr>
        <p:txBody>
          <a:bodyPr>
            <a:normAutofit/>
          </a:bodyPr>
          <a:lstStyle/>
          <a:p>
            <a:r>
              <a:rPr lang="en-US" dirty="0"/>
              <a:t>LINX, AMS-IX and DE-CIX agreed to collaborate and share any efforts with the IX community</a:t>
            </a:r>
          </a:p>
          <a:p>
            <a:r>
              <a:rPr lang="en-US" dirty="0"/>
              <a:t>IX-API was established - </a:t>
            </a:r>
            <a:r>
              <a:rPr lang="en-US" dirty="0">
                <a:hlinkClick r:id="rId2"/>
              </a:rPr>
              <a:t>https://ix-api.net/</a:t>
            </a:r>
            <a:r>
              <a:rPr lang="en-US" dirty="0"/>
              <a:t> </a:t>
            </a:r>
          </a:p>
          <a:p>
            <a:pPr marL="0" indent="0">
              <a:buNone/>
            </a:pPr>
            <a:endParaRPr lang="en-US" dirty="0"/>
          </a:p>
          <a:p>
            <a:endParaRPr lang="en-US" dirty="0"/>
          </a:p>
        </p:txBody>
      </p:sp>
      <p:pic>
        <p:nvPicPr>
          <p:cNvPr id="5" name="Picture 4" descr="A screenshot of a website&#10;&#10;AI-generated content may be incorrect.">
            <a:extLst>
              <a:ext uri="{FF2B5EF4-FFF2-40B4-BE49-F238E27FC236}">
                <a16:creationId xmlns:a16="http://schemas.microsoft.com/office/drawing/2014/main" id="{CD54EFEB-4A9C-FCCA-D66B-D7A7D097A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555" y="1553410"/>
            <a:ext cx="6728894" cy="5074413"/>
          </a:xfrm>
          <a:prstGeom prst="rect">
            <a:avLst/>
          </a:prstGeom>
        </p:spPr>
      </p:pic>
    </p:spTree>
    <p:extLst>
      <p:ext uri="{BB962C8B-B14F-4D97-AF65-F5344CB8AC3E}">
        <p14:creationId xmlns:p14="http://schemas.microsoft.com/office/powerpoint/2010/main" val="5301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0C094-2515-9BDD-E81F-7B8AAEE2170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1F858B0-C808-55C6-8E3F-FD1ECC2760A1}"/>
              </a:ext>
            </a:extLst>
          </p:cNvPr>
          <p:cNvSpPr>
            <a:spLocks noGrp="1"/>
          </p:cNvSpPr>
          <p:nvPr>
            <p:ph type="body" sz="quarter" idx="11"/>
          </p:nvPr>
        </p:nvSpPr>
        <p:spPr/>
        <p:txBody>
          <a:bodyPr/>
          <a:lstStyle/>
          <a:p>
            <a:r>
              <a:rPr lang="en-US" dirty="0"/>
              <a:t>IX-API – A brief recap</a:t>
            </a:r>
          </a:p>
        </p:txBody>
      </p:sp>
      <p:sp>
        <p:nvSpPr>
          <p:cNvPr id="3" name="Text Placeholder 2">
            <a:extLst>
              <a:ext uri="{FF2B5EF4-FFF2-40B4-BE49-F238E27FC236}">
                <a16:creationId xmlns:a16="http://schemas.microsoft.com/office/drawing/2014/main" id="{934BF899-B305-38E9-A529-0CE2B35FAE71}"/>
              </a:ext>
            </a:extLst>
          </p:cNvPr>
          <p:cNvSpPr>
            <a:spLocks noGrp="1"/>
          </p:cNvSpPr>
          <p:nvPr>
            <p:ph type="body" sz="quarter" idx="12"/>
          </p:nvPr>
        </p:nvSpPr>
        <p:spPr>
          <a:xfrm>
            <a:off x="1079499" y="1728788"/>
            <a:ext cx="10033009" cy="3965575"/>
          </a:xfrm>
        </p:spPr>
        <p:txBody>
          <a:bodyPr>
            <a:normAutofit/>
          </a:bodyPr>
          <a:lstStyle/>
          <a:p>
            <a:r>
              <a:rPr lang="en-US" dirty="0"/>
              <a:t>We did a round of member/customer interviews, which pushed us to a partner first model for the first release</a:t>
            </a:r>
          </a:p>
          <a:p>
            <a:r>
              <a:rPr lang="en-US" dirty="0"/>
              <a:t>Release version 1 was developed in 2019, we presented at the EPF14 event in September 2019, with version 1 released in 2020</a:t>
            </a:r>
          </a:p>
          <a:p>
            <a:pPr lvl="1"/>
            <a:r>
              <a:rPr lang="en-US" dirty="0"/>
              <a:t>Offering the capability across inventory, member registration and new peering ordering</a:t>
            </a:r>
          </a:p>
          <a:p>
            <a:r>
              <a:rPr lang="en-US" dirty="0"/>
              <a:t>Version 2 of the standard was presented and released in 2021</a:t>
            </a:r>
          </a:p>
          <a:p>
            <a:pPr lvl="1"/>
            <a:r>
              <a:rPr lang="en-US" dirty="0"/>
              <a:t>Offering ordering and change configuration of peering, route server configuration, route collector, E-LAN and E-LINE services </a:t>
            </a:r>
          </a:p>
          <a:p>
            <a:pPr marL="0" indent="0">
              <a:buNone/>
            </a:pPr>
            <a:endParaRPr lang="en-US" dirty="0"/>
          </a:p>
        </p:txBody>
      </p:sp>
    </p:spTree>
    <p:extLst>
      <p:ext uri="{BB962C8B-B14F-4D97-AF65-F5344CB8AC3E}">
        <p14:creationId xmlns:p14="http://schemas.microsoft.com/office/powerpoint/2010/main" val="223151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10A5A-6A64-9BE2-ED53-83794B336B0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95B6298-FB49-FC23-7FFC-4CE4642E8FC1}"/>
              </a:ext>
            </a:extLst>
          </p:cNvPr>
          <p:cNvSpPr>
            <a:spLocks noGrp="1"/>
          </p:cNvSpPr>
          <p:nvPr>
            <p:ph type="body" sz="quarter" idx="11"/>
          </p:nvPr>
        </p:nvSpPr>
        <p:spPr/>
        <p:txBody>
          <a:bodyPr/>
          <a:lstStyle/>
          <a:p>
            <a:r>
              <a:rPr lang="en-US" dirty="0"/>
              <a:t>IX API Progress </a:t>
            </a:r>
          </a:p>
        </p:txBody>
      </p:sp>
      <p:sp>
        <p:nvSpPr>
          <p:cNvPr id="3" name="Text Placeholder 2">
            <a:extLst>
              <a:ext uri="{FF2B5EF4-FFF2-40B4-BE49-F238E27FC236}">
                <a16:creationId xmlns:a16="http://schemas.microsoft.com/office/drawing/2014/main" id="{60A40421-759B-9085-1A5A-A42751542D6F}"/>
              </a:ext>
            </a:extLst>
          </p:cNvPr>
          <p:cNvSpPr>
            <a:spLocks noGrp="1"/>
          </p:cNvSpPr>
          <p:nvPr>
            <p:ph type="body" sz="quarter" idx="12"/>
          </p:nvPr>
        </p:nvSpPr>
        <p:spPr/>
        <p:txBody>
          <a:bodyPr/>
          <a:lstStyle/>
          <a:p>
            <a:r>
              <a:rPr lang="en-US" dirty="0"/>
              <a:t>Iterative release of versions 2.x of the standard have been released across 2022-2024</a:t>
            </a:r>
          </a:p>
          <a:p>
            <a:pPr lvl="1"/>
            <a:r>
              <a:rPr lang="en-US" dirty="0"/>
              <a:t>Offering modular adoption, stats, Terraform extension, interop with Peering Manager, Cloud connectivity and some layer 3 capabilities</a:t>
            </a:r>
          </a:p>
          <a:p>
            <a:r>
              <a:rPr lang="en-GB" dirty="0">
                <a:solidFill>
                  <a:srgbClr val="000000"/>
                </a:solidFill>
                <a:latin typeface="+mj-lt"/>
              </a:rPr>
              <a:t>During this time and considering the disruption of COVID in attending events we have been promoting to other IXs through presentations and workshops at EPF, Euro-IX events and local in country community events</a:t>
            </a:r>
          </a:p>
          <a:p>
            <a:endParaRPr lang="en-US" dirty="0"/>
          </a:p>
        </p:txBody>
      </p:sp>
    </p:spTree>
    <p:extLst>
      <p:ext uri="{BB962C8B-B14F-4D97-AF65-F5344CB8AC3E}">
        <p14:creationId xmlns:p14="http://schemas.microsoft.com/office/powerpoint/2010/main" val="377752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A1FB1-32C7-F41D-F2B8-DD66FA21248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B452AF-8694-B1DC-375D-84F1229BB249}"/>
              </a:ext>
            </a:extLst>
          </p:cNvPr>
          <p:cNvSpPr>
            <a:spLocks noGrp="1"/>
          </p:cNvSpPr>
          <p:nvPr>
            <p:ph type="body" sz="quarter" idx="11"/>
          </p:nvPr>
        </p:nvSpPr>
        <p:spPr/>
        <p:txBody>
          <a:bodyPr/>
          <a:lstStyle/>
          <a:p>
            <a:r>
              <a:rPr lang="en-US" dirty="0"/>
              <a:t>IX API Challenges</a:t>
            </a:r>
          </a:p>
        </p:txBody>
      </p:sp>
      <p:sp>
        <p:nvSpPr>
          <p:cNvPr id="3" name="Text Placeholder 2">
            <a:extLst>
              <a:ext uri="{FF2B5EF4-FFF2-40B4-BE49-F238E27FC236}">
                <a16:creationId xmlns:a16="http://schemas.microsoft.com/office/drawing/2014/main" id="{C638EA15-DA9B-CAE9-0D48-69074345C3B8}"/>
              </a:ext>
            </a:extLst>
          </p:cNvPr>
          <p:cNvSpPr>
            <a:spLocks noGrp="1"/>
          </p:cNvSpPr>
          <p:nvPr>
            <p:ph type="body" sz="quarter" idx="12"/>
          </p:nvPr>
        </p:nvSpPr>
        <p:spPr/>
        <p:txBody>
          <a:bodyPr/>
          <a:lstStyle/>
          <a:p>
            <a:r>
              <a:rPr lang="en-GB" sz="2000" b="0" i="0" u="none" strike="noStrike" dirty="0">
                <a:solidFill>
                  <a:srgbClr val="000000"/>
                </a:solidFill>
                <a:effectLst/>
                <a:latin typeface="+mj-lt"/>
              </a:rPr>
              <a:t>Low member adoption for the traditional IXs</a:t>
            </a:r>
          </a:p>
          <a:p>
            <a:r>
              <a:rPr lang="en-GB" dirty="0">
                <a:solidFill>
                  <a:srgbClr val="000000"/>
                </a:solidFill>
                <a:latin typeface="+mj-lt"/>
              </a:rPr>
              <a:t>Open sourced, DIY model introduced a barrier to adoption</a:t>
            </a:r>
          </a:p>
          <a:p>
            <a:r>
              <a:rPr lang="en-GB" dirty="0"/>
              <a:t>Full benefits for implementing IXs are only realised if the APIs are effectively integrated with backend systems and automation workflows</a:t>
            </a:r>
          </a:p>
          <a:p>
            <a:endParaRPr lang="en-GB" dirty="0">
              <a:solidFill>
                <a:srgbClr val="000000"/>
              </a:solidFill>
              <a:latin typeface="+mj-lt"/>
            </a:endParaRPr>
          </a:p>
          <a:p>
            <a:r>
              <a:rPr lang="en-US" dirty="0">
                <a:solidFill>
                  <a:srgbClr val="000000"/>
                </a:solidFill>
                <a:latin typeface="+mj-lt"/>
              </a:rPr>
              <a:t>Small IXs gravitated towards IXP manager which provides a useful UI and backend workflow</a:t>
            </a:r>
          </a:p>
          <a:p>
            <a:r>
              <a:rPr lang="en-US" dirty="0">
                <a:solidFill>
                  <a:srgbClr val="000000"/>
                </a:solidFill>
                <a:latin typeface="+mj-lt"/>
              </a:rPr>
              <a:t>Mid IXs wanted to fix back-end automation and digital workflows</a:t>
            </a:r>
          </a:p>
          <a:p>
            <a:r>
              <a:rPr lang="en-US" dirty="0">
                <a:solidFill>
                  <a:srgbClr val="000000"/>
                </a:solidFill>
                <a:latin typeface="+mj-lt"/>
              </a:rPr>
              <a:t>Larger IXs engaged but looked to credible use cases </a:t>
            </a:r>
          </a:p>
          <a:p>
            <a:r>
              <a:rPr lang="en-US" dirty="0">
                <a:solidFill>
                  <a:srgbClr val="000000"/>
                </a:solidFill>
                <a:latin typeface="+mj-lt"/>
              </a:rPr>
              <a:t>Uses cases from members focused on stats and traffic performance</a:t>
            </a:r>
            <a:endParaRPr lang="en-GB" dirty="0">
              <a:solidFill>
                <a:srgbClr val="000000"/>
              </a:solidFill>
              <a:latin typeface="+mj-lt"/>
            </a:endParaRPr>
          </a:p>
        </p:txBody>
      </p:sp>
    </p:spTree>
    <p:extLst>
      <p:ext uri="{BB962C8B-B14F-4D97-AF65-F5344CB8AC3E}">
        <p14:creationId xmlns:p14="http://schemas.microsoft.com/office/powerpoint/2010/main" val="399229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D0CC4-CAE5-A51B-D937-4D1D94BA3E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30C09F3-FF01-ABE5-94C8-A79D2CF1B18D}"/>
              </a:ext>
            </a:extLst>
          </p:cNvPr>
          <p:cNvSpPr>
            <a:spLocks noGrp="1"/>
          </p:cNvSpPr>
          <p:nvPr>
            <p:ph type="body" sz="quarter" idx="11"/>
          </p:nvPr>
        </p:nvSpPr>
        <p:spPr/>
        <p:txBody>
          <a:bodyPr/>
          <a:lstStyle/>
          <a:p>
            <a:r>
              <a:rPr lang="en-US" dirty="0"/>
              <a:t>IX API What is Next?</a:t>
            </a:r>
          </a:p>
        </p:txBody>
      </p:sp>
      <p:sp>
        <p:nvSpPr>
          <p:cNvPr id="3" name="Text Placeholder 2">
            <a:extLst>
              <a:ext uri="{FF2B5EF4-FFF2-40B4-BE49-F238E27FC236}">
                <a16:creationId xmlns:a16="http://schemas.microsoft.com/office/drawing/2014/main" id="{A8FCF036-A8FB-0559-D097-D7FF68B97B8B}"/>
              </a:ext>
            </a:extLst>
          </p:cNvPr>
          <p:cNvSpPr>
            <a:spLocks noGrp="1"/>
          </p:cNvSpPr>
          <p:nvPr>
            <p:ph type="body" sz="quarter" idx="12"/>
          </p:nvPr>
        </p:nvSpPr>
        <p:spPr/>
        <p:txBody>
          <a:bodyPr/>
          <a:lstStyle/>
          <a:p>
            <a:r>
              <a:rPr lang="en-GB" sz="2000" b="0" i="0" u="none" strike="noStrike" dirty="0">
                <a:solidFill>
                  <a:srgbClr val="000000"/>
                </a:solidFill>
                <a:effectLst/>
                <a:latin typeface="+mj-lt"/>
              </a:rPr>
              <a:t>Complete version 3 improvements planning in 2025</a:t>
            </a:r>
          </a:p>
          <a:p>
            <a:r>
              <a:rPr lang="en-GB" sz="2000" b="0" i="0" u="none" strike="noStrike" dirty="0">
                <a:solidFill>
                  <a:srgbClr val="000000"/>
                </a:solidFill>
                <a:effectLst/>
                <a:latin typeface="+mj-lt"/>
              </a:rPr>
              <a:t>Investigate use cases for members to analyse the health of an IX in 2025 v2.6-v2.8</a:t>
            </a:r>
          </a:p>
          <a:p>
            <a:r>
              <a:rPr lang="en-GB" dirty="0">
                <a:solidFill>
                  <a:srgbClr val="000000"/>
                </a:solidFill>
                <a:latin typeface="+mj-lt"/>
              </a:rPr>
              <a:t>Investigate a kick starter program for IXs needing help</a:t>
            </a:r>
          </a:p>
          <a:p>
            <a:r>
              <a:rPr lang="en-GB" dirty="0">
                <a:solidFill>
                  <a:srgbClr val="000000"/>
                </a:solidFill>
                <a:latin typeface="+mj-lt"/>
              </a:rPr>
              <a:t>Engagement with Network as a service (</a:t>
            </a:r>
            <a:r>
              <a:rPr lang="en-GB" dirty="0" err="1">
                <a:solidFill>
                  <a:srgbClr val="000000"/>
                </a:solidFill>
                <a:latin typeface="+mj-lt"/>
              </a:rPr>
              <a:t>NaaS</a:t>
            </a:r>
            <a:r>
              <a:rPr lang="en-GB" dirty="0">
                <a:solidFill>
                  <a:srgbClr val="000000"/>
                </a:solidFill>
                <a:latin typeface="+mj-lt"/>
              </a:rPr>
              <a:t>) efforts to look for synergies</a:t>
            </a:r>
          </a:p>
          <a:p>
            <a:r>
              <a:rPr lang="en-GB" dirty="0">
                <a:solidFill>
                  <a:srgbClr val="000000"/>
                </a:solidFill>
                <a:latin typeface="+mj-lt"/>
              </a:rPr>
              <a:t>Support higher level peering automation efforts such as Peering Manager and Peering API</a:t>
            </a:r>
          </a:p>
        </p:txBody>
      </p:sp>
    </p:spTree>
    <p:extLst>
      <p:ext uri="{BB962C8B-B14F-4D97-AF65-F5344CB8AC3E}">
        <p14:creationId xmlns:p14="http://schemas.microsoft.com/office/powerpoint/2010/main" val="2647556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B7F944-90F5-0BCB-C958-FBAF5FD010C9}"/>
              </a:ext>
            </a:extLst>
          </p:cNvPr>
          <p:cNvSpPr>
            <a:spLocks noGrp="1"/>
          </p:cNvSpPr>
          <p:nvPr>
            <p:ph type="body" sz="quarter" idx="11"/>
          </p:nvPr>
        </p:nvSpPr>
        <p:spPr/>
        <p:txBody>
          <a:bodyPr/>
          <a:lstStyle/>
          <a:p>
            <a:r>
              <a:rPr lang="en-US" dirty="0"/>
              <a:t>Peering API</a:t>
            </a:r>
          </a:p>
        </p:txBody>
      </p:sp>
      <p:sp>
        <p:nvSpPr>
          <p:cNvPr id="3" name="Text Placeholder 2">
            <a:extLst>
              <a:ext uri="{FF2B5EF4-FFF2-40B4-BE49-F238E27FC236}">
                <a16:creationId xmlns:a16="http://schemas.microsoft.com/office/drawing/2014/main" id="{F7792B56-4E69-941C-30BF-580646CA0E61}"/>
              </a:ext>
            </a:extLst>
          </p:cNvPr>
          <p:cNvSpPr>
            <a:spLocks noGrp="1"/>
          </p:cNvSpPr>
          <p:nvPr>
            <p:ph type="body" sz="quarter" idx="12"/>
          </p:nvPr>
        </p:nvSpPr>
        <p:spPr>
          <a:xfrm>
            <a:off x="1079500" y="1728788"/>
            <a:ext cx="10033000" cy="610815"/>
          </a:xfrm>
        </p:spPr>
        <p:txBody>
          <a:bodyPr/>
          <a:lstStyle/>
          <a:p>
            <a:r>
              <a:rPr lang="en-US" dirty="0">
                <a:hlinkClick r:id="rId2"/>
              </a:rPr>
              <a:t>https://www.ietf.org/archive/id/draft-ramseyer-grow-peering-api-05.html</a:t>
            </a:r>
            <a:r>
              <a:rPr lang="en-US" dirty="0"/>
              <a:t> </a:t>
            </a:r>
          </a:p>
        </p:txBody>
      </p:sp>
      <p:sp>
        <p:nvSpPr>
          <p:cNvPr id="5" name="TextBox 4">
            <a:extLst>
              <a:ext uri="{FF2B5EF4-FFF2-40B4-BE49-F238E27FC236}">
                <a16:creationId xmlns:a16="http://schemas.microsoft.com/office/drawing/2014/main" id="{ADE0A170-631B-5230-E736-C6B681667B8A}"/>
              </a:ext>
            </a:extLst>
          </p:cNvPr>
          <p:cNvSpPr txBox="1"/>
          <p:nvPr/>
        </p:nvSpPr>
        <p:spPr>
          <a:xfrm>
            <a:off x="1079486" y="2440848"/>
            <a:ext cx="10032999" cy="1754326"/>
          </a:xfrm>
          <a:prstGeom prst="rect">
            <a:avLst/>
          </a:prstGeom>
          <a:noFill/>
        </p:spPr>
        <p:txBody>
          <a:bodyPr wrap="square">
            <a:spAutoFit/>
          </a:bodyPr>
          <a:lstStyle/>
          <a:p>
            <a:pPr algn="l"/>
            <a:r>
              <a:rPr lang="en-GB" b="1" i="0" u="none" strike="noStrike" dirty="0">
                <a:solidFill>
                  <a:srgbClr val="222222"/>
                </a:solidFill>
                <a:effectLst/>
                <a:latin typeface="Arial" panose="020B0604020202020204" pitchFamily="34" charset="0"/>
                <a:cs typeface="Arial" panose="020B0604020202020204" pitchFamily="34" charset="0"/>
                <a:hlinkClick r:id="rId3"/>
              </a:rPr>
              <a:t>Abstract</a:t>
            </a:r>
            <a:endParaRPr lang="en-GB" b="1" i="0" dirty="0">
              <a:solidFill>
                <a:srgbClr val="222222"/>
              </a:solidFill>
              <a:effectLst/>
              <a:latin typeface="Arial" panose="020B0604020202020204" pitchFamily="34" charset="0"/>
              <a:cs typeface="Arial" panose="020B0604020202020204" pitchFamily="34" charset="0"/>
            </a:endParaRPr>
          </a:p>
          <a:p>
            <a:pPr algn="l"/>
            <a:r>
              <a:rPr lang="en-GB" b="0" i="0" dirty="0">
                <a:solidFill>
                  <a:srgbClr val="222222"/>
                </a:solidFill>
                <a:effectLst/>
                <a:latin typeface="Arial" panose="020B0604020202020204" pitchFamily="34" charset="0"/>
                <a:cs typeface="Arial" panose="020B0604020202020204" pitchFamily="34" charset="0"/>
              </a:rPr>
              <a:t>We propose an API standard for BGP Peering, also known as interdomain interconnection through global Internet Routing. This API offers a standard way to request public (settlement-free) peering, verify the status of a request or BGP session, and list potential connection locations. The API is backed by </a:t>
            </a:r>
            <a:r>
              <a:rPr lang="en-GB" b="0" i="0" dirty="0" err="1">
                <a:solidFill>
                  <a:srgbClr val="222222"/>
                </a:solidFill>
                <a:effectLst/>
                <a:latin typeface="Arial" panose="020B0604020202020204" pitchFamily="34" charset="0"/>
                <a:cs typeface="Arial" panose="020B0604020202020204" pitchFamily="34" charset="0"/>
              </a:rPr>
              <a:t>PeeringDB</a:t>
            </a:r>
            <a:r>
              <a:rPr lang="en-GB" b="0" i="0" dirty="0">
                <a:solidFill>
                  <a:srgbClr val="222222"/>
                </a:solidFill>
                <a:effectLst/>
                <a:latin typeface="Arial" panose="020B0604020202020204" pitchFamily="34" charset="0"/>
                <a:cs typeface="Arial" panose="020B0604020202020204" pitchFamily="34" charset="0"/>
              </a:rPr>
              <a:t> OIDC, the industry standard for peering authentication. We also propose future work to cover private peering, and alternative authentication methods.</a:t>
            </a:r>
          </a:p>
        </p:txBody>
      </p:sp>
    </p:spTree>
    <p:extLst>
      <p:ext uri="{BB962C8B-B14F-4D97-AF65-F5344CB8AC3E}">
        <p14:creationId xmlns:p14="http://schemas.microsoft.com/office/powerpoint/2010/main" val="1270573004"/>
      </p:ext>
    </p:extLst>
  </p:cSld>
  <p:clrMapOvr>
    <a:masterClrMapping/>
  </p:clrMapOvr>
</p:sld>
</file>

<file path=ppt/theme/theme1.xml><?xml version="1.0" encoding="utf-8"?>
<a:theme xmlns:a="http://schemas.openxmlformats.org/drawingml/2006/main" name="Linx">
  <a:themeElements>
    <a:clrScheme name="Custom 3">
      <a:dk1>
        <a:srgbClr val="373737"/>
      </a:dk1>
      <a:lt1>
        <a:srgbClr val="FFFFFF"/>
      </a:lt1>
      <a:dk2>
        <a:srgbClr val="000000"/>
      </a:dk2>
      <a:lt2>
        <a:srgbClr val="FFFFFF"/>
      </a:lt2>
      <a:accent1>
        <a:srgbClr val="4515B3"/>
      </a:accent1>
      <a:accent2>
        <a:srgbClr val="24C1AF"/>
      </a:accent2>
      <a:accent3>
        <a:srgbClr val="78CDF6"/>
      </a:accent3>
      <a:accent4>
        <a:srgbClr val="61EE89"/>
      </a:accent4>
      <a:accent5>
        <a:srgbClr val="FE6644"/>
      </a:accent5>
      <a:accent6>
        <a:srgbClr val="4515B3"/>
      </a:accent6>
      <a:hlink>
        <a:srgbClr val="00F17D"/>
      </a:hlink>
      <a:folHlink>
        <a:srgbClr val="78CDF6"/>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73B929E0-59EA-A74C-A8E5-C8848AEC509C}" vid="{A703660A-FB83-DC47-9D64-3240C9B472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Linx</Template>
  <TotalTime>238</TotalTime>
  <Words>765</Words>
  <Application>Microsoft Macintosh PowerPoint</Application>
  <PresentationFormat>Widescreen</PresentationFormat>
  <Paragraphs>92</Paragraphs>
  <Slides>13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Century Gothic</vt:lpstr>
      <vt:lpstr>Montserrat</vt:lpstr>
      <vt:lpstr>Linx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Richard Petrie</dc:creator>
  <cp:keywords/>
  <dc:description/>
  <cp:lastModifiedBy>Mark Daley</cp:lastModifiedBy>
  <cp:revision>4</cp:revision>
  <dcterms:created xsi:type="dcterms:W3CDTF">2025-02-27T09:25:32Z</dcterms:created>
  <dcterms:modified xsi:type="dcterms:W3CDTF">2025-02-27T14:44:09Z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2642e5e-19d5-4b88-9dc3-48dfd48be9da_Enabled">
    <vt:lpwstr>true</vt:lpwstr>
  </property>
  <property fmtid="{D5CDD505-2E9C-101B-9397-08002B2CF9AE}" pid="3" name="MSIP_Label_02642e5e-19d5-4b88-9dc3-48dfd48be9da_SetDate">
    <vt:lpwstr>2024-11-12T19:42:07Z</vt:lpwstr>
  </property>
  <property fmtid="{D5CDD505-2E9C-101B-9397-08002B2CF9AE}" pid="4" name="MSIP_Label_02642e5e-19d5-4b88-9dc3-48dfd48be9da_Method">
    <vt:lpwstr>Standard</vt:lpwstr>
  </property>
  <property fmtid="{D5CDD505-2E9C-101B-9397-08002B2CF9AE}" pid="5" name="MSIP_Label_02642e5e-19d5-4b88-9dc3-48dfd48be9da_Name">
    <vt:lpwstr>defa4170-0d19-0005-0004-bc88714345d2</vt:lpwstr>
  </property>
  <property fmtid="{D5CDD505-2E9C-101B-9397-08002B2CF9AE}" pid="6" name="MSIP_Label_02642e5e-19d5-4b88-9dc3-48dfd48be9da_SiteId">
    <vt:lpwstr>568b2c35-22ad-4ee0-8b90-f034db231579</vt:lpwstr>
  </property>
  <property fmtid="{D5CDD505-2E9C-101B-9397-08002B2CF9AE}" pid="7" name="MSIP_Label_02642e5e-19d5-4b88-9dc3-48dfd48be9da_ActionId">
    <vt:lpwstr>108f11c1-83a7-40ad-9a12-b7cbf0a2d56b</vt:lpwstr>
  </property>
  <property fmtid="{D5CDD505-2E9C-101B-9397-08002B2CF9AE}" pid="8" name="MSIP_Label_02642e5e-19d5-4b88-9dc3-48dfd48be9da_ContentBits">
    <vt:lpwstr>0</vt:lpwstr>
  </property>
</Properties>
</file>