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5SnDGkjAvig5tL+qmWHxUELzQ6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09AE05-78EB-FE41-813D-E6D1FB146696}" v="22" dt="2025-04-13T16:33:48.797"/>
  </p1510:revLst>
</p1510:revInfo>
</file>

<file path=ppt/tableStyles.xml><?xml version="1.0" encoding="utf-8"?>
<a:tblStyleLst xmlns:a="http://schemas.openxmlformats.org/drawingml/2006/main" def="{23F3B62C-DEBC-4EF5-9706-773AA037647F}">
  <a:tblStyle styleId="{23F3B62C-DEBC-4EF5-9706-773AA037647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28"/>
    <p:restoredTop sz="94830"/>
  </p:normalViewPr>
  <p:slideViewPr>
    <p:cSldViewPr snapToGrid="0">
      <p:cViewPr varScale="1">
        <p:scale>
          <a:sx n="101" d="100"/>
          <a:sy n="101" d="100"/>
        </p:scale>
        <p:origin x="140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12" Type="http://customschemas.google.com/relationships/presentationmetadata" Target="metadata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Daley" userId="e8458c6e-00f3-40a8-b0e1-ab7b684396dd" providerId="ADAL" clId="{0809AE05-78EB-FE41-813D-E6D1FB146696}"/>
    <pc:docChg chg="custSel modSld">
      <pc:chgData name="Mark Daley" userId="e8458c6e-00f3-40a8-b0e1-ab7b684396dd" providerId="ADAL" clId="{0809AE05-78EB-FE41-813D-E6D1FB146696}" dt="2025-04-13T16:34:53.613" v="135" actId="20577"/>
      <pc:docMkLst>
        <pc:docMk/>
      </pc:docMkLst>
      <pc:sldChg chg="addSp modSp mod">
        <pc:chgData name="Mark Daley" userId="e8458c6e-00f3-40a8-b0e1-ab7b684396dd" providerId="ADAL" clId="{0809AE05-78EB-FE41-813D-E6D1FB146696}" dt="2025-04-13T16:34:53.613" v="135" actId="20577"/>
        <pc:sldMkLst>
          <pc:docMk/>
          <pc:sldMk cId="0" sldId="258"/>
        </pc:sldMkLst>
        <pc:spChg chg="add mod">
          <ac:chgData name="Mark Daley" userId="e8458c6e-00f3-40a8-b0e1-ab7b684396dd" providerId="ADAL" clId="{0809AE05-78EB-FE41-813D-E6D1FB146696}" dt="2025-04-13T16:34:53.613" v="135" actId="20577"/>
          <ac:spMkLst>
            <pc:docMk/>
            <pc:sldMk cId="0" sldId="258"/>
            <ac:spMk id="2" creationId="{5095A6E0-14F2-6FB9-D575-4602F141815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8229600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8" name="Google Shape;28;p8" descr="Global Peering Forum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833892" cy="5760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4038600" cy="5688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2"/>
          </p:nvPr>
        </p:nvSpPr>
        <p:spPr>
          <a:xfrm>
            <a:off x="4648200" y="764704"/>
            <a:ext cx="4038600" cy="5688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4040188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2"/>
          </p:nvPr>
        </p:nvSpPr>
        <p:spPr>
          <a:xfrm>
            <a:off x="457200" y="1124744"/>
            <a:ext cx="4040188" cy="5256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3"/>
          </p:nvPr>
        </p:nvSpPr>
        <p:spPr>
          <a:xfrm>
            <a:off x="4645025" y="764704"/>
            <a:ext cx="4041775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4"/>
          </p:nvPr>
        </p:nvSpPr>
        <p:spPr>
          <a:xfrm>
            <a:off x="4645025" y="1124744"/>
            <a:ext cx="4041775" cy="5256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body" idx="1"/>
          </p:nvPr>
        </p:nvSpPr>
        <p:spPr>
          <a:xfrm rot="5400000">
            <a:off x="1835696" y="-613792"/>
            <a:ext cx="5472608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6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縦書きテキスト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7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457200" y="764704"/>
            <a:ext cx="8229600" cy="54726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457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124200" y="6525344"/>
            <a:ext cx="2895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553200" y="6525344"/>
            <a:ext cx="2133600" cy="196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457200" y="715347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b="1" dirty="0"/>
              <a:t>The Peering Model of the Future</a:t>
            </a:r>
          </a:p>
        </p:txBody>
      </p:sp>
      <p:sp>
        <p:nvSpPr>
          <p:cNvPr id="116" name="Google Shape;116;p3"/>
          <p:cNvSpPr txBox="1"/>
          <p:nvPr/>
        </p:nvSpPr>
        <p:spPr>
          <a:xfrm>
            <a:off x="0" y="4178271"/>
            <a:ext cx="9144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Moderator</a:t>
            </a:r>
            <a:endParaRPr b="1" dirty="0"/>
          </a:p>
        </p:txBody>
      </p:sp>
      <p:sp>
        <p:nvSpPr>
          <p:cNvPr id="3" name="Google Shape;105;p3">
            <a:extLst>
              <a:ext uri="{FF2B5EF4-FFF2-40B4-BE49-F238E27FC236}">
                <a16:creationId xmlns:a16="http://schemas.microsoft.com/office/drawing/2014/main" id="{5C5B3AE4-2FAF-E276-DFAB-EFB3302508D3}"/>
              </a:ext>
            </a:extLst>
          </p:cNvPr>
          <p:cNvSpPr txBox="1">
            <a:spLocks/>
          </p:cNvSpPr>
          <p:nvPr/>
        </p:nvSpPr>
        <p:spPr>
          <a:xfrm>
            <a:off x="576943" y="1469949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ct val="100000"/>
            </a:pPr>
            <a:r>
              <a:rPr lang="en-US" sz="2000" dirty="0"/>
              <a:t>With the potential growth of paid peering and other internet commercial models, what does the future of peering models look like?</a:t>
            </a:r>
          </a:p>
        </p:txBody>
      </p:sp>
      <p:sp>
        <p:nvSpPr>
          <p:cNvPr id="5" name="Google Shape;116;p3">
            <a:extLst>
              <a:ext uri="{FF2B5EF4-FFF2-40B4-BE49-F238E27FC236}">
                <a16:creationId xmlns:a16="http://schemas.microsoft.com/office/drawing/2014/main" id="{9127522E-1055-5A14-8BEC-59EA8729963E}"/>
              </a:ext>
            </a:extLst>
          </p:cNvPr>
          <p:cNvSpPr txBox="1"/>
          <p:nvPr/>
        </p:nvSpPr>
        <p:spPr>
          <a:xfrm>
            <a:off x="0" y="2397635"/>
            <a:ext cx="91440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Panelists</a:t>
            </a:r>
            <a:endParaRPr b="1" dirty="0"/>
          </a:p>
        </p:txBody>
      </p:sp>
      <p:sp>
        <p:nvSpPr>
          <p:cNvPr id="6" name="Google Shape;116;p3">
            <a:extLst>
              <a:ext uri="{FF2B5EF4-FFF2-40B4-BE49-F238E27FC236}">
                <a16:creationId xmlns:a16="http://schemas.microsoft.com/office/drawing/2014/main" id="{668B26B2-2ADE-552A-BDEE-8C274780EE92}"/>
              </a:ext>
            </a:extLst>
          </p:cNvPr>
          <p:cNvSpPr txBox="1"/>
          <p:nvPr/>
        </p:nvSpPr>
        <p:spPr>
          <a:xfrm>
            <a:off x="6886540" y="2861202"/>
            <a:ext cx="143845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Ben Nicklin</a:t>
            </a:r>
            <a:endParaRPr lang="en-US" sz="18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Vodafone</a:t>
            </a:r>
            <a:endParaRPr sz="1800" dirty="0"/>
          </a:p>
        </p:txBody>
      </p:sp>
      <p:sp>
        <p:nvSpPr>
          <p:cNvPr id="21" name="Google Shape;116;p3">
            <a:extLst>
              <a:ext uri="{FF2B5EF4-FFF2-40B4-BE49-F238E27FC236}">
                <a16:creationId xmlns:a16="http://schemas.microsoft.com/office/drawing/2014/main" id="{13D5EE16-06FA-72CE-1F17-419D26992385}"/>
              </a:ext>
            </a:extLst>
          </p:cNvPr>
          <p:cNvSpPr txBox="1"/>
          <p:nvPr/>
        </p:nvSpPr>
        <p:spPr>
          <a:xfrm>
            <a:off x="2669575" y="2866312"/>
            <a:ext cx="1914218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PJ Gallagher</a:t>
            </a:r>
            <a:endParaRPr lang="en-US" sz="18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Fastly</a:t>
            </a:r>
            <a:endParaRPr sz="1800" dirty="0"/>
          </a:p>
        </p:txBody>
      </p:sp>
      <p:sp>
        <p:nvSpPr>
          <p:cNvPr id="22" name="Google Shape;116;p3">
            <a:extLst>
              <a:ext uri="{FF2B5EF4-FFF2-40B4-BE49-F238E27FC236}">
                <a16:creationId xmlns:a16="http://schemas.microsoft.com/office/drawing/2014/main" id="{8FD8DA66-2D77-04F8-5CAE-E1B6481E2D88}"/>
              </a:ext>
            </a:extLst>
          </p:cNvPr>
          <p:cNvSpPr txBox="1"/>
          <p:nvPr/>
        </p:nvSpPr>
        <p:spPr>
          <a:xfrm>
            <a:off x="602238" y="2861202"/>
            <a:ext cx="2297653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Ruben van den Brink</a:t>
            </a:r>
            <a:endParaRPr lang="en-US" sz="18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AMS-IX</a:t>
            </a:r>
            <a:endParaRPr sz="1800" dirty="0"/>
          </a:p>
        </p:txBody>
      </p:sp>
      <p:sp>
        <p:nvSpPr>
          <p:cNvPr id="23" name="Google Shape;116;p3">
            <a:extLst>
              <a:ext uri="{FF2B5EF4-FFF2-40B4-BE49-F238E27FC236}">
                <a16:creationId xmlns:a16="http://schemas.microsoft.com/office/drawing/2014/main" id="{59E058A5-CD43-54EE-4FC2-0E169B0BFED9}"/>
              </a:ext>
            </a:extLst>
          </p:cNvPr>
          <p:cNvSpPr txBox="1"/>
          <p:nvPr/>
        </p:nvSpPr>
        <p:spPr>
          <a:xfrm>
            <a:off x="4364405" y="2861202"/>
            <a:ext cx="2450054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Carl Fredrik </a:t>
            </a:r>
            <a:r>
              <a:rPr lang="en-US" sz="180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Lagerfeldt</a:t>
            </a:r>
            <a:endParaRPr lang="en-US" sz="18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Arelion</a:t>
            </a:r>
            <a:endParaRPr lang="en-US" sz="1800" dirty="0">
              <a:solidFill>
                <a:schemeClr val="dk1"/>
              </a:solidFill>
              <a:latin typeface="Calibri"/>
              <a:cs typeface="Calibri"/>
              <a:sym typeface="Calibri"/>
            </a:endParaRPr>
          </a:p>
        </p:txBody>
      </p:sp>
      <p:sp>
        <p:nvSpPr>
          <p:cNvPr id="25" name="Google Shape;105;p3">
            <a:extLst>
              <a:ext uri="{FF2B5EF4-FFF2-40B4-BE49-F238E27FC236}">
                <a16:creationId xmlns:a16="http://schemas.microsoft.com/office/drawing/2014/main" id="{B33D95E2-4BDB-D752-E9FA-1211E06C3D6E}"/>
              </a:ext>
            </a:extLst>
          </p:cNvPr>
          <p:cNvSpPr txBox="1">
            <a:spLocks/>
          </p:cNvSpPr>
          <p:nvPr/>
        </p:nvSpPr>
        <p:spPr>
          <a:xfrm>
            <a:off x="3676191" y="4811987"/>
            <a:ext cx="1815203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ct val="100000"/>
            </a:pPr>
            <a:r>
              <a:rPr lang="en-US" sz="1800" dirty="0"/>
              <a:t>Mark Daley</a:t>
            </a:r>
          </a:p>
          <a:p>
            <a:pPr>
              <a:buSzPct val="100000"/>
            </a:pPr>
            <a:r>
              <a:rPr lang="en-US" sz="1800" dirty="0"/>
              <a:t>Epsilon</a:t>
            </a:r>
          </a:p>
        </p:txBody>
      </p:sp>
      <p:sp>
        <p:nvSpPr>
          <p:cNvPr id="2" name="Google Shape;105;p3">
            <a:extLst>
              <a:ext uri="{FF2B5EF4-FFF2-40B4-BE49-F238E27FC236}">
                <a16:creationId xmlns:a16="http://schemas.microsoft.com/office/drawing/2014/main" id="{5095A6E0-14F2-6FB9-D575-4602F1418157}"/>
              </a:ext>
            </a:extLst>
          </p:cNvPr>
          <p:cNvSpPr txBox="1">
            <a:spLocks/>
          </p:cNvSpPr>
          <p:nvPr/>
        </p:nvSpPr>
        <p:spPr>
          <a:xfrm>
            <a:off x="602238" y="5958907"/>
            <a:ext cx="822960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ct val="100000"/>
            </a:pPr>
            <a:r>
              <a:rPr lang="en-US" sz="1800" dirty="0"/>
              <a:t>Please note, the opinions expressed by the Panelists are their own and not necessarily </a:t>
            </a:r>
            <a:r>
              <a:rPr lang="en-US" sz="1800"/>
              <a:t>the opinion </a:t>
            </a:r>
            <a:r>
              <a:rPr lang="en-US" sz="1800" dirty="0"/>
              <a:t>of their employers.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5194</TotalTime>
  <Words>71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The Peering Model of the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Peering Personals template  for networks</dc:title>
  <dc:creator>toyama</dc:creator>
  <cp:lastModifiedBy>Mark Daley</cp:lastModifiedBy>
  <cp:revision>10</cp:revision>
  <dcterms:created xsi:type="dcterms:W3CDTF">2016-02-04T07:49:00Z</dcterms:created>
  <dcterms:modified xsi:type="dcterms:W3CDTF">2025-04-13T16:34:54Z</dcterms:modified>
</cp:coreProperties>
</file>