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2C9FBE4-9F6B-47B9-BCE4-547EA258E88C}" styleName="Table_0">
    <a:wholeTbl>
      <a:tcTxStyle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7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 panose="020B0604020202090204"/>
              <a:ea typeface="Arial" panose="020B0604020202090204"/>
              <a:cs typeface="Arial" panose="020B0604020202090204"/>
              <a:sym typeface="Arial" panose="020B060402020209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  <p:pic>
        <p:nvPicPr>
          <p:cNvPr id="21" name="Google Shape;21;p7" descr="Global Peering Forum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158067" y="115373"/>
            <a:ext cx="5875867" cy="138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09600" y="764704"/>
            <a:ext cx="109728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  <p:pic>
        <p:nvPicPr>
          <p:cNvPr id="28" name="Google Shape;28;p8" descr="Global Peering Forum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0" y="2291"/>
            <a:ext cx="2445189" cy="576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609600" y="764704"/>
            <a:ext cx="53848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6197600" y="764704"/>
            <a:ext cx="53848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609600" y="764704"/>
            <a:ext cx="5386917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609600" y="1124744"/>
            <a:ext cx="5386917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6193368" y="764704"/>
            <a:ext cx="5389033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6193368" y="1124744"/>
            <a:ext cx="5389033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3359696" y="-1985392"/>
            <a:ext cx="5472608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09600" y="116632"/>
            <a:ext cx="109728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09600" y="764704"/>
            <a:ext cx="109728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90204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90204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90204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90204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90204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90204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90204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90204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90204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09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165600" y="6525345"/>
            <a:ext cx="3860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90204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737600" y="6525345"/>
            <a:ext cx="28448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90204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0383423"/>
              </p:ext>
            </p:extLst>
          </p:nvPr>
        </p:nvGraphicFramePr>
        <p:xfrm>
          <a:off x="536222" y="1966806"/>
          <a:ext cx="11218710" cy="3962470"/>
        </p:xfrm>
        <a:graphic>
          <a:graphicData uri="http://schemas.openxmlformats.org/drawingml/2006/table">
            <a:tbl>
              <a:tblPr firstRow="1" bandRow="1">
                <a:noFill/>
                <a:tableStyleId>{02C9FBE4-9F6B-47B9-BCE4-547EA258E88C}</a:tableStyleId>
              </a:tblPr>
              <a:tblGrid>
                <a:gridCol w="3616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ASN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61610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Traffic profile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Balanced </a:t>
                      </a:r>
                      <a:endParaRPr sz="20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Traffic Volume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50Gb 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Peering Policy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Open</a:t>
                      </a:r>
                      <a:endParaRPr sz="20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Peering Locations</a:t>
                      </a:r>
                      <a:br>
                        <a:rPr lang="en-US" sz="2000" u="none" strike="noStrike" cap="none" dirty="0"/>
                      </a:br>
                      <a:r>
                        <a:rPr lang="en-US" sz="2000" u="none" strike="noStrike" cap="none" dirty="0"/>
                        <a:t>(IX or POP)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BSB1 - Brasília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BSB2 - Brasília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CTA1 - Curitiba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POA1 - Porto Alegre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POA2 - Porto Alegre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RJO1 - Rio de Janeiro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 panose="020B0604020202090204"/>
                        <a:buChar char="•"/>
                      </a:pPr>
                      <a:r>
                        <a:rPr lang="pt-BR" sz="1400" b="1" u="none" strike="noStrike" cap="none" dirty="0"/>
                        <a:t>SPO1 - São Paulo</a:t>
                      </a:r>
                      <a:endParaRPr lang="en-US" sz="1400" b="1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 err="1"/>
                        <a:t>PeeringDB</a:t>
                      </a:r>
                      <a:r>
                        <a:rPr lang="en-US" sz="2000" u="none" strike="noStrike" cap="none" dirty="0"/>
                        <a:t> entry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https://www.peeringdb.com/org/31448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en-US" sz="2000" u="none" strike="noStrike" cap="none" dirty="0"/>
                        <a:t>Contact information</a:t>
                      </a: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 panose="020B0604020202090204"/>
                        <a:buNone/>
                      </a:pPr>
                      <a:r>
                        <a:rPr lang="pt-BR" sz="2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 panose="020B0604020202090204"/>
                        </a:rPr>
                        <a:t>gustavo.pereira@eleaedge.com</a:t>
                      </a:r>
                      <a:endParaRPr sz="20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 panose="020B0604020202090204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1981200" y="783761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 dirty="0"/>
              <a:t>Elea </a:t>
            </a:r>
            <a:br>
              <a:rPr lang="en-US" b="1" dirty="0"/>
            </a:br>
            <a:r>
              <a:rPr lang="en-US" b="1" dirty="0"/>
              <a:t>Digital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21541C6F-3F82-8D72-F342-F25B98C8E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697" y="0"/>
            <a:ext cx="2647260" cy="106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d10c4ce-085d-4b07-bcb6-03f81447c250}"/>
</p:tagLst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Elea  Digital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CtrlS Networks</dc:title>
  <dc:creator>toyama</dc:creator>
  <cp:lastModifiedBy>Gustavo Pereira</cp:lastModifiedBy>
  <cp:revision>17</cp:revision>
  <dcterms:created xsi:type="dcterms:W3CDTF">2022-04-25T13:38:33Z</dcterms:created>
  <dcterms:modified xsi:type="dcterms:W3CDTF">2023-04-05T13:39:21Z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