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9" r:id="rId1"/>
    <p:sldMasterId id="2147483735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12192000" cy="6858000"/>
  <p:notesSz cx="6858000" cy="9144000"/>
  <p:defaultTextStyle>
    <a:defPPr>
      <a:defRPr lang="ja-JP"/>
    </a:defPPr>
    <a:lvl1pPr marL="0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4739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09486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64221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18967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73716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28446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83195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37936" algn="l" defTabSz="9094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80808"/>
    <a:srgbClr val="F8F8F8"/>
    <a:srgbClr val="3A3A3A"/>
    <a:srgbClr val="EBE2C6"/>
    <a:srgbClr val="FF99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2" autoAdjust="0"/>
    <p:restoredTop sz="93588" autoAdjust="0"/>
  </p:normalViewPr>
  <p:slideViewPr>
    <p:cSldViewPr snapToGrid="0">
      <p:cViewPr varScale="1">
        <p:scale>
          <a:sx n="106" d="100"/>
          <a:sy n="106" d="100"/>
        </p:scale>
        <p:origin x="120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AF563-8259-4846-B43F-4A438E86D6DC}" type="datetime1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20963-84F6-4A70-8573-823995014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50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4EBE-337D-0D4A-9176-798933958758}" type="datetime1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74FF0-881D-44AA-B0F6-3E9B53987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173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4739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09486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64221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18967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73716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28446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83195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37936" algn="l" defTabSz="9094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799d95b706_17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g1799d95b706_17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981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6" descr="a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3477892" y="6472260"/>
            <a:ext cx="5291015" cy="2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5" tIns="45488" rIns="90945" bIns="4548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00">
                <a:solidFill>
                  <a:srgbClr val="595959"/>
                </a:solidFill>
                <a:latin typeface="HGP創英角ｺﾞｼｯｸUB" pitchFamily="50" charset="-128"/>
                <a:ea typeface="HGP創英角ｺﾞｼｯｸUB" pitchFamily="50" charset="-128"/>
              </a:rPr>
              <a:t>Technology Planning Dept. Network Division</a:t>
            </a:r>
          </a:p>
        </p:txBody>
      </p:sp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8729788" y="6573838"/>
            <a:ext cx="1320800" cy="2286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945" tIns="45488" rIns="90945" bIns="45488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Confidential</a:t>
            </a: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06401" y="2346325"/>
            <a:ext cx="10755924" cy="609600"/>
          </a:xfrm>
        </p:spPr>
        <p:txBody>
          <a:bodyPr lIns="89536" tIns="46566" rIns="89536" bIns="46566" anchor="b"/>
          <a:lstStyle>
            <a:lvl1pPr algn="r">
              <a:defRPr sz="4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4067175"/>
            <a:ext cx="11277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8" y="6248400"/>
            <a:ext cx="2540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DEF5FA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3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DEF5FA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D8F69EF-A37E-43BB-BD5F-0613B8013F82}" type="slidenum">
              <a:rPr lang="ja-JP" altLang="en-US">
                <a:solidFill>
                  <a:srgbClr val="DEF5FA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srgbClr val="DEF5FA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14127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54EB-EDCE-46BF-8A58-033C9A026506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9778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75079" y="4"/>
            <a:ext cx="2889739" cy="608647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" y="4"/>
            <a:ext cx="8487508" cy="608647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3F3D-E186-4E1E-BFCC-1D609451F4CC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318376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3" y="115888"/>
            <a:ext cx="6604000" cy="4572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E4DB-2295-4BDA-8370-4BB0DEF02B6E}" type="slidenum">
              <a:rPr lang="en-US" altLang="ja-JP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338676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8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5818E-756F-461F-BCAE-7B1542B81032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51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060E0-66B1-4529-BB6B-542AD1CC4B22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228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64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136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2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40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81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5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9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28C51-A405-4643-8C77-0A13E042CFED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387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2" y="160025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5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6C67B-51B0-4B3F-83A8-C7A16F8E91A2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118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61" indent="0">
              <a:buNone/>
              <a:defRPr sz="2300" b="1"/>
            </a:lvl2pPr>
            <a:lvl3pPr marL="1082723" indent="0">
              <a:buNone/>
              <a:defRPr sz="2200" b="1"/>
            </a:lvl3pPr>
            <a:lvl4pPr marL="1624096" indent="0">
              <a:buNone/>
              <a:defRPr sz="1900" b="1"/>
            </a:lvl4pPr>
            <a:lvl5pPr marL="2165455" indent="0">
              <a:buNone/>
              <a:defRPr sz="1900" b="1"/>
            </a:lvl5pPr>
            <a:lvl6pPr marL="2706819" indent="0">
              <a:buNone/>
              <a:defRPr sz="1900" b="1"/>
            </a:lvl6pPr>
            <a:lvl7pPr marL="3248185" indent="0">
              <a:buNone/>
              <a:defRPr sz="1900" b="1"/>
            </a:lvl7pPr>
            <a:lvl8pPr marL="3789542" indent="0">
              <a:buNone/>
              <a:defRPr sz="1900" b="1"/>
            </a:lvl8pPr>
            <a:lvl9pPr marL="4330913" indent="0">
              <a:buNone/>
              <a:defRPr sz="1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61" indent="0">
              <a:buNone/>
              <a:defRPr sz="2300" b="1"/>
            </a:lvl2pPr>
            <a:lvl3pPr marL="1082723" indent="0">
              <a:buNone/>
              <a:defRPr sz="2200" b="1"/>
            </a:lvl3pPr>
            <a:lvl4pPr marL="1624096" indent="0">
              <a:buNone/>
              <a:defRPr sz="1900" b="1"/>
            </a:lvl4pPr>
            <a:lvl5pPr marL="2165455" indent="0">
              <a:buNone/>
              <a:defRPr sz="1900" b="1"/>
            </a:lvl5pPr>
            <a:lvl6pPr marL="2706819" indent="0">
              <a:buNone/>
              <a:defRPr sz="1900" b="1"/>
            </a:lvl6pPr>
            <a:lvl7pPr marL="3248185" indent="0">
              <a:buNone/>
              <a:defRPr sz="1900" b="1"/>
            </a:lvl7pPr>
            <a:lvl8pPr marL="3789542" indent="0">
              <a:buNone/>
              <a:defRPr sz="1900" b="1"/>
            </a:lvl8pPr>
            <a:lvl9pPr marL="4330913" indent="0">
              <a:buNone/>
              <a:defRPr sz="1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04AAC-7479-4D89-A84F-60D2F5A666AC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63347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B723D-2DCB-4A3C-80AB-285EBD71D9FD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6205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F950-F869-4AC9-826A-28AC03140CD6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397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200" y="101600"/>
            <a:ext cx="11277600" cy="7493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F80BB-F037-4808-9595-89CEE4761E19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95439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4" y="273101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1361" indent="0">
              <a:buNone/>
              <a:defRPr sz="1400"/>
            </a:lvl2pPr>
            <a:lvl3pPr marL="1082723" indent="0">
              <a:buNone/>
              <a:defRPr sz="1200"/>
            </a:lvl3pPr>
            <a:lvl4pPr marL="1624096" indent="0">
              <a:buNone/>
              <a:defRPr sz="1100"/>
            </a:lvl4pPr>
            <a:lvl5pPr marL="2165455" indent="0">
              <a:buNone/>
              <a:defRPr sz="1100"/>
            </a:lvl5pPr>
            <a:lvl6pPr marL="2706819" indent="0">
              <a:buNone/>
              <a:defRPr sz="1100"/>
            </a:lvl6pPr>
            <a:lvl7pPr marL="3248185" indent="0">
              <a:buNone/>
              <a:defRPr sz="1100"/>
            </a:lvl7pPr>
            <a:lvl8pPr marL="3789542" indent="0">
              <a:buNone/>
              <a:defRPr sz="1100"/>
            </a:lvl8pPr>
            <a:lvl9pPr marL="4330913" indent="0">
              <a:buNone/>
              <a:defRPr sz="1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CDE-0A22-402E-BFEF-C7439014E750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715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1361" indent="0">
              <a:buNone/>
              <a:defRPr sz="3300"/>
            </a:lvl2pPr>
            <a:lvl3pPr marL="1082723" indent="0">
              <a:buNone/>
              <a:defRPr sz="2800"/>
            </a:lvl3pPr>
            <a:lvl4pPr marL="1624096" indent="0">
              <a:buNone/>
              <a:defRPr sz="2300"/>
            </a:lvl4pPr>
            <a:lvl5pPr marL="2165455" indent="0">
              <a:buNone/>
              <a:defRPr sz="2300"/>
            </a:lvl5pPr>
            <a:lvl6pPr marL="2706819" indent="0">
              <a:buNone/>
              <a:defRPr sz="2300"/>
            </a:lvl6pPr>
            <a:lvl7pPr marL="3248185" indent="0">
              <a:buNone/>
              <a:defRPr sz="2300"/>
            </a:lvl7pPr>
            <a:lvl8pPr marL="3789542" indent="0">
              <a:buNone/>
              <a:defRPr sz="2300"/>
            </a:lvl8pPr>
            <a:lvl9pPr marL="4330913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1361" indent="0">
              <a:buNone/>
              <a:defRPr sz="1400"/>
            </a:lvl2pPr>
            <a:lvl3pPr marL="1082723" indent="0">
              <a:buNone/>
              <a:defRPr sz="1200"/>
            </a:lvl3pPr>
            <a:lvl4pPr marL="1624096" indent="0">
              <a:buNone/>
              <a:defRPr sz="1100"/>
            </a:lvl4pPr>
            <a:lvl5pPr marL="2165455" indent="0">
              <a:buNone/>
              <a:defRPr sz="1100"/>
            </a:lvl5pPr>
            <a:lvl6pPr marL="2706819" indent="0">
              <a:buNone/>
              <a:defRPr sz="1100"/>
            </a:lvl6pPr>
            <a:lvl7pPr marL="3248185" indent="0">
              <a:buNone/>
              <a:defRPr sz="1100"/>
            </a:lvl7pPr>
            <a:lvl8pPr marL="3789542" indent="0">
              <a:buNone/>
              <a:defRPr sz="1100"/>
            </a:lvl8pPr>
            <a:lvl9pPr marL="4330913" indent="0">
              <a:buNone/>
              <a:defRPr sz="1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7D01-AA7A-4997-B455-DA94159CCAC7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419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E6B6B-5BA1-4BC9-A3D1-F1A705EA6F3C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476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8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8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9BE42-EFA2-456A-8EB7-DD6C41BAF460}" type="slidenum">
              <a:rPr lang="en-US" altLang="ja-JP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688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8263" y="6430088"/>
            <a:ext cx="1479551" cy="2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36" tIns="46566" rIns="89536" bIns="46566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Confidential</a:t>
            </a:r>
          </a:p>
        </p:txBody>
      </p:sp>
      <p:pic>
        <p:nvPicPr>
          <p:cNvPr id="5" name="Picture 8" descr="ix_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959" y="1031"/>
            <a:ext cx="18430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コネクタ 2"/>
          <p:cNvCxnSpPr/>
          <p:nvPr userDrawn="1"/>
        </p:nvCxnSpPr>
        <p:spPr>
          <a:xfrm>
            <a:off x="0" y="782081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8" y="63564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3" y="6356416"/>
            <a:ext cx="2844800" cy="365125"/>
          </a:xfrm>
          <a:prstGeom prst="rect">
            <a:avLst/>
          </a:prstGeom>
        </p:spPr>
        <p:txBody>
          <a:bodyPr/>
          <a:lstStyle/>
          <a:p>
            <a:fld id="{23B58E80-A90B-AB45-807E-FC9E36385F9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790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8263" y="6430088"/>
            <a:ext cx="1479551" cy="2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36" tIns="46566" rIns="89536" bIns="46566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Confidential</a:t>
            </a:r>
          </a:p>
        </p:txBody>
      </p:sp>
      <p:pic>
        <p:nvPicPr>
          <p:cNvPr id="5" name="Picture 8" descr="ix_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959" y="1031"/>
            <a:ext cx="18430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コネクタ 2"/>
          <p:cNvCxnSpPr/>
          <p:nvPr userDrawn="1"/>
        </p:nvCxnSpPr>
        <p:spPr>
          <a:xfrm>
            <a:off x="0" y="782081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 userDrawn="1"/>
        </p:nvSpPr>
        <p:spPr>
          <a:xfrm>
            <a:off x="5118971" y="6522053"/>
            <a:ext cx="1954061" cy="261142"/>
          </a:xfrm>
          <a:prstGeom prst="rect">
            <a:avLst/>
          </a:prstGeom>
          <a:noFill/>
        </p:spPr>
        <p:txBody>
          <a:bodyPr wrap="square" lIns="90945" tIns="45488" rIns="90945" bIns="45488" rtlCol="0">
            <a:spAutoFit/>
          </a:bodyPr>
          <a:lstStyle/>
          <a:p>
            <a:pPr algn="ctr"/>
            <a:fld id="{D8D48D25-7240-49BB-8D27-76A7AAD4E9E0}" type="slidenum">
              <a:rPr kumimoji="1" lang="ja-JP" altLang="en-US" sz="11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8" y="63564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3" y="6356416"/>
            <a:ext cx="2844800" cy="365125"/>
          </a:xfrm>
          <a:prstGeom prst="rect">
            <a:avLst/>
          </a:prstGeom>
        </p:spPr>
        <p:txBody>
          <a:bodyPr/>
          <a:lstStyle/>
          <a:p>
            <a:fld id="{23B58E80-A90B-AB45-807E-FC9E36385F9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4397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5118971" y="6522053"/>
            <a:ext cx="1954061" cy="261142"/>
          </a:xfrm>
          <a:prstGeom prst="rect">
            <a:avLst/>
          </a:prstGeom>
          <a:noFill/>
        </p:spPr>
        <p:txBody>
          <a:bodyPr wrap="square" lIns="90945" tIns="45488" rIns="90945" bIns="45488" rtlCol="0">
            <a:spAutoFit/>
          </a:bodyPr>
          <a:lstStyle/>
          <a:p>
            <a:pPr algn="ctr"/>
            <a:fld id="{D8D48D25-7240-49BB-8D27-76A7AAD4E9E0}" type="slidenum">
              <a:rPr kumimoji="1" lang="ja-JP" altLang="en-US" sz="11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ix_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959" y="1031"/>
            <a:ext cx="18430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コネクタ 3"/>
          <p:cNvCxnSpPr/>
          <p:nvPr userDrawn="1"/>
        </p:nvCxnSpPr>
        <p:spPr>
          <a:xfrm>
            <a:off x="0" y="782081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8" y="63564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3" y="6356416"/>
            <a:ext cx="2844800" cy="365125"/>
          </a:xfrm>
          <a:prstGeom prst="rect">
            <a:avLst/>
          </a:prstGeom>
        </p:spPr>
        <p:txBody>
          <a:bodyPr/>
          <a:lstStyle/>
          <a:p>
            <a:fld id="{23B58E80-A90B-AB45-807E-FC9E36385F9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1103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68263" y="6430088"/>
            <a:ext cx="1479551" cy="2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36" tIns="46566" rIns="89536" bIns="46566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Confidential</a:t>
            </a: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5118971" y="6522053"/>
            <a:ext cx="1954061" cy="261142"/>
          </a:xfrm>
          <a:prstGeom prst="rect">
            <a:avLst/>
          </a:prstGeom>
          <a:noFill/>
        </p:spPr>
        <p:txBody>
          <a:bodyPr wrap="square" lIns="90945" tIns="45488" rIns="90945" bIns="45488" rtlCol="0">
            <a:spAutoFit/>
          </a:bodyPr>
          <a:lstStyle/>
          <a:p>
            <a:pPr algn="ctr"/>
            <a:fld id="{D8D48D25-7240-49BB-8D27-76A7AAD4E9E0}" type="slidenum">
              <a:rPr kumimoji="1" lang="ja-JP" altLang="en-US" sz="11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ix_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959" y="1031"/>
            <a:ext cx="18430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8" y="63564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3" y="6356416"/>
            <a:ext cx="2844800" cy="365125"/>
          </a:xfrm>
          <a:prstGeom prst="rect">
            <a:avLst/>
          </a:prstGeom>
        </p:spPr>
        <p:txBody>
          <a:bodyPr/>
          <a:lstStyle/>
          <a:p>
            <a:fld id="{23B58E80-A90B-AB45-807E-FC9E36385F9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0715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5118971" y="6522053"/>
            <a:ext cx="1954061" cy="261142"/>
          </a:xfrm>
          <a:prstGeom prst="rect">
            <a:avLst/>
          </a:prstGeom>
          <a:noFill/>
        </p:spPr>
        <p:txBody>
          <a:bodyPr wrap="square" lIns="90945" tIns="45488" rIns="90945" bIns="45488" rtlCol="0">
            <a:spAutoFit/>
          </a:bodyPr>
          <a:lstStyle/>
          <a:p>
            <a:pPr algn="ctr"/>
            <a:fld id="{D8D48D25-7240-49BB-8D27-76A7AAD4E9E0}" type="slidenum">
              <a:rPr kumimoji="1" lang="ja-JP" altLang="en-US" sz="11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ix_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959" y="1031"/>
            <a:ext cx="18430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8" y="63564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3" y="6356416"/>
            <a:ext cx="2844800" cy="365125"/>
          </a:xfrm>
          <a:prstGeom prst="rect">
            <a:avLst/>
          </a:prstGeom>
        </p:spPr>
        <p:txBody>
          <a:bodyPr/>
          <a:lstStyle/>
          <a:p>
            <a:fld id="{23B58E80-A90B-AB45-807E-FC9E36385F9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7218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_中面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640426"/>
              </p:ext>
            </p:extLst>
          </p:nvPr>
        </p:nvGraphicFramePr>
        <p:xfrm>
          <a:off x="10835062" y="6328623"/>
          <a:ext cx="956393" cy="1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711201" imgH="402133" progId="Photoshop.Image.9">
                  <p:embed/>
                </p:oleObj>
              </mc:Choice>
              <mc:Fallback>
                <p:oleObj name="Image" r:id="rId3" imgW="2711201" imgH="402133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5062" y="6328623"/>
                        <a:ext cx="956393" cy="1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8263" y="6430088"/>
            <a:ext cx="1479551" cy="2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36" tIns="46566" rIns="89536" bIns="46566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Confidential</a:t>
            </a: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5118971" y="6522053"/>
            <a:ext cx="1954061" cy="261142"/>
          </a:xfrm>
          <a:prstGeom prst="rect">
            <a:avLst/>
          </a:prstGeom>
          <a:noFill/>
        </p:spPr>
        <p:txBody>
          <a:bodyPr wrap="square" lIns="90945" tIns="45488" rIns="90945" bIns="45488" rtlCol="0">
            <a:spAutoFit/>
          </a:bodyPr>
          <a:lstStyle/>
          <a:p>
            <a:pPr algn="ctr"/>
            <a:fld id="{D8D48D25-7240-49BB-8D27-76A7AAD4E9E0}" type="slidenum">
              <a:rPr kumimoji="1" lang="ja-JP" altLang="en-US" sz="11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7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48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247" y="290675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739" indent="0">
              <a:buNone/>
              <a:defRPr sz="1800"/>
            </a:lvl2pPr>
            <a:lvl3pPr marL="909486" indent="0">
              <a:buNone/>
              <a:defRPr sz="1600"/>
            </a:lvl3pPr>
            <a:lvl4pPr marL="1364221" indent="0">
              <a:buNone/>
              <a:defRPr sz="1400"/>
            </a:lvl4pPr>
            <a:lvl5pPr marL="1818967" indent="0">
              <a:buNone/>
              <a:defRPr sz="1400"/>
            </a:lvl5pPr>
            <a:lvl6pPr marL="2273716" indent="0">
              <a:buNone/>
              <a:defRPr sz="1400"/>
            </a:lvl6pPr>
            <a:lvl7pPr marL="2728446" indent="0">
              <a:buNone/>
              <a:defRPr sz="1400"/>
            </a:lvl7pPr>
            <a:lvl8pPr marL="3183195" indent="0">
              <a:buNone/>
              <a:defRPr sz="1400"/>
            </a:lvl8pPr>
            <a:lvl9pPr marL="3637936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12A9-D8A7-4A7E-9537-F4ED447CE669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854052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(ページ番号な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_中面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2"/>
          <p:cNvGraphicFramePr>
            <a:graphicFrameLocks noChangeAspect="1"/>
          </p:cNvGraphicFramePr>
          <p:nvPr userDrawn="1"/>
        </p:nvGraphicFramePr>
        <p:xfrm>
          <a:off x="10835062" y="6328623"/>
          <a:ext cx="956393" cy="1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711201" imgH="402133" progId="Photoshop.Image.9">
                  <p:embed/>
                </p:oleObj>
              </mc:Choice>
              <mc:Fallback>
                <p:oleObj name="Image" r:id="rId3" imgW="2711201" imgH="402133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5062" y="6328623"/>
                        <a:ext cx="956393" cy="1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8263" y="6430088"/>
            <a:ext cx="1479551" cy="2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36" tIns="46566" rIns="89536" bIns="46566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9694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本編（例外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ea typeface="Meiryo UI Bold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ea typeface="Meiryo UI Bold"/>
            </a:endParaRPr>
          </a:p>
        </p:txBody>
      </p:sp>
    </p:spTree>
    <p:extLst>
      <p:ext uri="{BB962C8B-B14F-4D97-AF65-F5344CB8AC3E}">
        <p14:creationId xmlns:p14="http://schemas.microsoft.com/office/powerpoint/2010/main" val="221416526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メイン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68263" y="6429595"/>
            <a:ext cx="1479550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ja-JP" sz="1200" dirty="0">
                <a:solidFill>
                  <a:srgbClr val="FF0000"/>
                </a:solidFill>
                <a:ea typeface="HGP創英角ｺﾞｼｯｸUB" pitchFamily="50" charset="-128"/>
              </a:rPr>
              <a:t>Confidential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1234057" y="6451798"/>
            <a:ext cx="82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fld id="{D8D48D25-7240-49BB-8D27-76A7AAD4E9E0}" type="slidenum">
              <a:rPr lang="ja-JP" altLang="en-US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ja-JP" altLang="en-US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janog.gr.jp/meeting/janog19/images/BBIX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15" y="109893"/>
            <a:ext cx="1149556" cy="4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9"/>
          <p:cNvSpPr>
            <a:spLocks noGrp="1"/>
          </p:cNvSpPr>
          <p:nvPr>
            <p:ph type="title"/>
          </p:nvPr>
        </p:nvSpPr>
        <p:spPr>
          <a:xfrm>
            <a:off x="309093" y="21727"/>
            <a:ext cx="10515600" cy="678064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1748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11975338" y="6649165"/>
            <a:ext cx="169335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42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88823" y="922342"/>
            <a:ext cx="5494215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70602" y="922342"/>
            <a:ext cx="5494215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0B20-FCE2-47B5-B702-B461C06F5DF0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5298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8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39" indent="0">
              <a:buNone/>
              <a:defRPr sz="2000" b="1"/>
            </a:lvl2pPr>
            <a:lvl3pPr marL="909486" indent="0">
              <a:buNone/>
              <a:defRPr sz="1800" b="1"/>
            </a:lvl3pPr>
            <a:lvl4pPr marL="1364221" indent="0">
              <a:buNone/>
              <a:defRPr sz="1600" b="1"/>
            </a:lvl4pPr>
            <a:lvl5pPr marL="1818967" indent="0">
              <a:buNone/>
              <a:defRPr sz="1600" b="1"/>
            </a:lvl5pPr>
            <a:lvl6pPr marL="2273716" indent="0">
              <a:buNone/>
              <a:defRPr sz="1600" b="1"/>
            </a:lvl6pPr>
            <a:lvl7pPr marL="2728446" indent="0">
              <a:buNone/>
              <a:defRPr sz="1600" b="1"/>
            </a:lvl7pPr>
            <a:lvl8pPr marL="3183195" indent="0">
              <a:buNone/>
              <a:defRPr sz="1600" b="1"/>
            </a:lvl8pPr>
            <a:lvl9pPr marL="3637936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39" indent="0">
              <a:buNone/>
              <a:defRPr sz="2000" b="1"/>
            </a:lvl2pPr>
            <a:lvl3pPr marL="909486" indent="0">
              <a:buNone/>
              <a:defRPr sz="1800" b="1"/>
            </a:lvl3pPr>
            <a:lvl4pPr marL="1364221" indent="0">
              <a:buNone/>
              <a:defRPr sz="1600" b="1"/>
            </a:lvl4pPr>
            <a:lvl5pPr marL="1818967" indent="0">
              <a:buNone/>
              <a:defRPr sz="1600" b="1"/>
            </a:lvl5pPr>
            <a:lvl6pPr marL="2273716" indent="0">
              <a:buNone/>
              <a:defRPr sz="1600" b="1"/>
            </a:lvl6pPr>
            <a:lvl7pPr marL="2728446" indent="0">
              <a:buNone/>
              <a:defRPr sz="1600" b="1"/>
            </a:lvl7pPr>
            <a:lvl8pPr marL="3183195" indent="0">
              <a:buNone/>
              <a:defRPr sz="1600" b="1"/>
            </a:lvl8pPr>
            <a:lvl9pPr marL="3637936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AD91-4211-470E-A5E7-1F95A6A41603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56129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B6E6-65C0-4C57-ADE0-6852910FD0FE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82158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F357-D196-42F7-A391-5EEE8DD1DE68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14183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47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7431" y="273098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47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739" indent="0">
              <a:buNone/>
              <a:defRPr sz="1200"/>
            </a:lvl2pPr>
            <a:lvl3pPr marL="909486" indent="0">
              <a:buNone/>
              <a:defRPr sz="1000"/>
            </a:lvl3pPr>
            <a:lvl4pPr marL="1364221" indent="0">
              <a:buNone/>
              <a:defRPr sz="900"/>
            </a:lvl4pPr>
            <a:lvl5pPr marL="1818967" indent="0">
              <a:buNone/>
              <a:defRPr sz="900"/>
            </a:lvl5pPr>
            <a:lvl6pPr marL="2273716" indent="0">
              <a:buNone/>
              <a:defRPr sz="900"/>
            </a:lvl6pPr>
            <a:lvl7pPr marL="2728446" indent="0">
              <a:buNone/>
              <a:defRPr sz="900"/>
            </a:lvl7pPr>
            <a:lvl8pPr marL="3183195" indent="0">
              <a:buNone/>
              <a:defRPr sz="900"/>
            </a:lvl8pPr>
            <a:lvl9pPr marL="3637936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588A-EAA4-4BAF-A7CC-066DBF238430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422853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739" indent="0">
              <a:buNone/>
              <a:defRPr sz="2800"/>
            </a:lvl2pPr>
            <a:lvl3pPr marL="909486" indent="0">
              <a:buNone/>
              <a:defRPr sz="2400"/>
            </a:lvl3pPr>
            <a:lvl4pPr marL="1364221" indent="0">
              <a:buNone/>
              <a:defRPr sz="2000"/>
            </a:lvl4pPr>
            <a:lvl5pPr marL="1818967" indent="0">
              <a:buNone/>
              <a:defRPr sz="2000"/>
            </a:lvl5pPr>
            <a:lvl6pPr marL="2273716" indent="0">
              <a:buNone/>
              <a:defRPr sz="2000"/>
            </a:lvl6pPr>
            <a:lvl7pPr marL="2728446" indent="0">
              <a:buNone/>
              <a:defRPr sz="2000"/>
            </a:lvl7pPr>
            <a:lvl8pPr marL="3183195" indent="0">
              <a:buNone/>
              <a:defRPr sz="2000"/>
            </a:lvl8pPr>
            <a:lvl9pPr marL="3637936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739" indent="0">
              <a:buNone/>
              <a:defRPr sz="1200"/>
            </a:lvl2pPr>
            <a:lvl3pPr marL="909486" indent="0">
              <a:buNone/>
              <a:defRPr sz="1000"/>
            </a:lvl3pPr>
            <a:lvl4pPr marL="1364221" indent="0">
              <a:buNone/>
              <a:defRPr sz="900"/>
            </a:lvl4pPr>
            <a:lvl5pPr marL="1818967" indent="0">
              <a:buNone/>
              <a:defRPr sz="900"/>
            </a:lvl5pPr>
            <a:lvl6pPr marL="2273716" indent="0">
              <a:buNone/>
              <a:defRPr sz="900"/>
            </a:lvl6pPr>
            <a:lvl7pPr marL="2728446" indent="0">
              <a:buNone/>
              <a:defRPr sz="900"/>
            </a:lvl7pPr>
            <a:lvl8pPr marL="3183195" indent="0">
              <a:buNone/>
              <a:defRPr sz="900"/>
            </a:lvl8pPr>
            <a:lvl9pPr marL="3637936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23AD-28C6-4BC1-A5D4-E7787EF7E798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4216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5" descr="a2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71" y="0"/>
            <a:ext cx="121861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0"/>
            <a:ext cx="1127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5" tIns="45488" rIns="90945" bIns="4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818" y="922342"/>
            <a:ext cx="111760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5" tIns="45488" rIns="90945" bIns="4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5" tIns="45488" rIns="90945" bIns="45488" numCol="1" anchor="b" anchorCtr="0" compatLnSpc="1">
            <a:prstTxWarp prst="textNoShape">
              <a:avLst/>
            </a:prstTxWarp>
          </a:bodyPr>
          <a:lstStyle>
            <a:lvl1pPr>
              <a:defRPr kumimoji="0" sz="20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8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5" tIns="45488" rIns="90945" bIns="45488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3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5" tIns="45488" rIns="90945" bIns="45488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56FE2-E13D-4F61-8C18-22959175CB72}" type="slidenum">
              <a:rPr lang="ja-JP" altLang="en-US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4540" name="Rectangle 28"/>
          <p:cNvSpPr>
            <a:spLocks noChangeArrowheads="1"/>
          </p:cNvSpPr>
          <p:nvPr userDrawn="1"/>
        </p:nvSpPr>
        <p:spPr bwMode="auto">
          <a:xfrm>
            <a:off x="3477892" y="6472260"/>
            <a:ext cx="5291015" cy="2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5" tIns="45488" rIns="90945" bIns="4548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00" b="1">
                <a:solidFill>
                  <a:srgbClr val="595959"/>
                </a:solidFill>
                <a:latin typeface="HGP創英角ｺﾞｼｯｸUB" pitchFamily="50" charset="-128"/>
                <a:ea typeface="HGP創英角ｺﾞｼｯｸUB" pitchFamily="50" charset="-128"/>
              </a:rPr>
              <a:t>Technology Planning Dept. Network Division</a:t>
            </a:r>
          </a:p>
        </p:txBody>
      </p:sp>
      <p:sp>
        <p:nvSpPr>
          <p:cNvPr id="64542" name="Rectangle 30"/>
          <p:cNvSpPr>
            <a:spLocks noChangeArrowheads="1"/>
          </p:cNvSpPr>
          <p:nvPr userDrawn="1"/>
        </p:nvSpPr>
        <p:spPr bwMode="auto">
          <a:xfrm>
            <a:off x="8729788" y="6573838"/>
            <a:ext cx="1320800" cy="2286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945" tIns="45488" rIns="90945" bIns="45488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6412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4739" algn="l" rtl="0" fontAlgn="base">
        <a:spcBef>
          <a:spcPct val="0"/>
        </a:spcBef>
        <a:spcAft>
          <a:spcPct val="0"/>
        </a:spcAft>
        <a:defRPr kumimoji="1" sz="3200">
          <a:solidFill>
            <a:srgbClr val="595959"/>
          </a:solidFill>
          <a:latin typeface="HGP創英角ｺﾞｼｯｸUB" pitchFamily="50" charset="-128"/>
          <a:ea typeface="HGP創英角ｺﾞｼｯｸUB" pitchFamily="50" charset="-128"/>
        </a:defRPr>
      </a:lvl6pPr>
      <a:lvl7pPr marL="909486" algn="l" rtl="0" fontAlgn="base">
        <a:spcBef>
          <a:spcPct val="0"/>
        </a:spcBef>
        <a:spcAft>
          <a:spcPct val="0"/>
        </a:spcAft>
        <a:defRPr kumimoji="1" sz="3200">
          <a:solidFill>
            <a:srgbClr val="595959"/>
          </a:solidFill>
          <a:latin typeface="HGP創英角ｺﾞｼｯｸUB" pitchFamily="50" charset="-128"/>
          <a:ea typeface="HGP創英角ｺﾞｼｯｸUB" pitchFamily="50" charset="-128"/>
        </a:defRPr>
      </a:lvl7pPr>
      <a:lvl8pPr marL="1364221" algn="l" rtl="0" fontAlgn="base">
        <a:spcBef>
          <a:spcPct val="0"/>
        </a:spcBef>
        <a:spcAft>
          <a:spcPct val="0"/>
        </a:spcAft>
        <a:defRPr kumimoji="1" sz="3200">
          <a:solidFill>
            <a:srgbClr val="595959"/>
          </a:solidFill>
          <a:latin typeface="HGP創英角ｺﾞｼｯｸUB" pitchFamily="50" charset="-128"/>
          <a:ea typeface="HGP創英角ｺﾞｼｯｸUB" pitchFamily="50" charset="-128"/>
        </a:defRPr>
      </a:lvl8pPr>
      <a:lvl9pPr marL="1818967" algn="l" rtl="0" fontAlgn="base">
        <a:spcBef>
          <a:spcPct val="0"/>
        </a:spcBef>
        <a:spcAft>
          <a:spcPct val="0"/>
        </a:spcAft>
        <a:defRPr kumimoji="1" sz="3200">
          <a:solidFill>
            <a:srgbClr val="595959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1055" indent="-341055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70009" indent="-41527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</a:defRPr>
      </a:lvl2pPr>
      <a:lvl3pPr marL="1312118" indent="-328425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</a:defRPr>
      </a:lvl3pPr>
      <a:lvl4pPr marL="1717917" indent="-227373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4pPr>
      <a:lvl5pPr marL="2098444" indent="-227373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5pPr>
      <a:lvl6pPr marL="2553184" indent="-227373" algn="l" rtl="0" fontAlgn="base">
        <a:spcBef>
          <a:spcPct val="20000"/>
        </a:spcBef>
        <a:spcAft>
          <a:spcPct val="0"/>
        </a:spcAft>
        <a:buClr>
          <a:srgbClr val="595959"/>
        </a:buClr>
        <a:buChar char="•"/>
        <a:defRPr kumimoji="1" sz="2000">
          <a:solidFill>
            <a:srgbClr val="595959"/>
          </a:solidFill>
          <a:latin typeface="+mn-lt"/>
          <a:ea typeface="+mn-ea"/>
        </a:defRPr>
      </a:lvl6pPr>
      <a:lvl7pPr marL="3007929" indent="-227373" algn="l" rtl="0" fontAlgn="base">
        <a:spcBef>
          <a:spcPct val="20000"/>
        </a:spcBef>
        <a:spcAft>
          <a:spcPct val="0"/>
        </a:spcAft>
        <a:buClr>
          <a:srgbClr val="595959"/>
        </a:buClr>
        <a:buChar char="•"/>
        <a:defRPr kumimoji="1" sz="2000">
          <a:solidFill>
            <a:srgbClr val="595959"/>
          </a:solidFill>
          <a:latin typeface="+mn-lt"/>
          <a:ea typeface="+mn-ea"/>
        </a:defRPr>
      </a:lvl7pPr>
      <a:lvl8pPr marL="3462672" indent="-227373" algn="l" rtl="0" fontAlgn="base">
        <a:spcBef>
          <a:spcPct val="20000"/>
        </a:spcBef>
        <a:spcAft>
          <a:spcPct val="0"/>
        </a:spcAft>
        <a:buClr>
          <a:srgbClr val="595959"/>
        </a:buClr>
        <a:buChar char="•"/>
        <a:defRPr kumimoji="1" sz="2000">
          <a:solidFill>
            <a:srgbClr val="595959"/>
          </a:solidFill>
          <a:latin typeface="+mn-lt"/>
          <a:ea typeface="+mn-ea"/>
        </a:defRPr>
      </a:lvl8pPr>
      <a:lvl9pPr marL="3917409" indent="-227373" algn="l" rtl="0" fontAlgn="base">
        <a:spcBef>
          <a:spcPct val="20000"/>
        </a:spcBef>
        <a:spcAft>
          <a:spcPct val="0"/>
        </a:spcAft>
        <a:buClr>
          <a:srgbClr val="595959"/>
        </a:buClr>
        <a:buChar char="•"/>
        <a:defRPr kumimoji="1"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39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86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221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967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716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446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195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936" algn="l" defTabSz="9094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272" tIns="54137" rIns="108272" bIns="5413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51"/>
            <a:ext cx="10972800" cy="4525963"/>
          </a:xfrm>
          <a:prstGeom prst="rect">
            <a:avLst/>
          </a:prstGeom>
        </p:spPr>
        <p:txBody>
          <a:bodyPr vert="horz" lIns="108272" tIns="54137" rIns="108272" bIns="5413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401"/>
            <a:ext cx="2844800" cy="365125"/>
          </a:xfrm>
          <a:prstGeom prst="rect">
            <a:avLst/>
          </a:prstGeom>
        </p:spPr>
        <p:txBody>
          <a:bodyPr vert="horz" lIns="108272" tIns="54137" rIns="108272" bIns="541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1361"/>
            <a:fld id="{07CDEEFA-7A0D-BD4D-9A30-9434DBF0622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j-cs"/>
                <a:sym typeface="ヒラギノ角ゴ Pro W3"/>
              </a:rPr>
              <a:pPr defTabSz="541361"/>
              <a:t>2023/4/4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j-cs"/>
              <a:sym typeface="ヒラギノ角ゴ Pro W3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8" y="6356401"/>
            <a:ext cx="3860800" cy="365125"/>
          </a:xfrm>
          <a:prstGeom prst="rect">
            <a:avLst/>
          </a:prstGeom>
        </p:spPr>
        <p:txBody>
          <a:bodyPr vert="horz" lIns="108272" tIns="54137" rIns="108272" bIns="541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1361"/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j-cs"/>
              <a:sym typeface="ヒラギノ角ゴ Pro W3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3" y="6356401"/>
            <a:ext cx="2844800" cy="365125"/>
          </a:xfrm>
          <a:prstGeom prst="rect">
            <a:avLst/>
          </a:prstGeom>
        </p:spPr>
        <p:txBody>
          <a:bodyPr vert="horz" lIns="108272" tIns="54137" rIns="108272" bIns="541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1361"/>
            <a:fld id="{DAAF3516-74F6-E54F-9406-FD2229B514D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j-cs"/>
                <a:sym typeface="ヒラギノ角ゴ Pro W3"/>
              </a:rPr>
              <a:pPr defTabSz="541361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j-cs"/>
              <a:sym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643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649" r:id="rId12"/>
    <p:sldLayoutId id="2147483662" r:id="rId13"/>
    <p:sldLayoutId id="2147483661" r:id="rId14"/>
    <p:sldLayoutId id="2147483651" r:id="rId15"/>
    <p:sldLayoutId id="2147483660" r:id="rId16"/>
    <p:sldLayoutId id="2147483650" r:id="rId17"/>
    <p:sldLayoutId id="2147483652" r:id="rId18"/>
    <p:sldLayoutId id="2147483888" r:id="rId19"/>
    <p:sldLayoutId id="2147483889" r:id="rId20"/>
    <p:sldLayoutId id="2147483890" r:id="rId21"/>
  </p:sldLayoutIdLst>
  <p:hf hdr="0" ftr="0" dt="0"/>
  <p:txStyles>
    <p:titleStyle>
      <a:lvl1pPr algn="ctr" defTabSz="541361" rtl="0" eaLnBrk="1" latinLnBrk="0" hangingPunct="1">
        <a:spcBef>
          <a:spcPct val="0"/>
        </a:spcBef>
        <a:buNone/>
        <a:defRPr kumimoji="1"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025" indent="-406025" algn="l" defTabSz="541361" rtl="0" eaLnBrk="1" latinLnBrk="0" hangingPunct="1">
        <a:spcBef>
          <a:spcPct val="20000"/>
        </a:spcBef>
        <a:buFont typeface="Arial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79714" indent="-338341" algn="l" defTabSz="541361" rtl="0" eaLnBrk="1" latinLnBrk="0" hangingPunct="1">
        <a:spcBef>
          <a:spcPct val="20000"/>
        </a:spcBef>
        <a:buFont typeface="Arial"/>
        <a:buChar char="–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405" indent="-270683" algn="l" defTabSz="541361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773" indent="-270683" algn="l" defTabSz="541361" rtl="0" eaLnBrk="1" latinLnBrk="0" hangingPunct="1">
        <a:spcBef>
          <a:spcPct val="20000"/>
        </a:spcBef>
        <a:buFont typeface="Arial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34" indent="-270683" algn="l" defTabSz="541361" rtl="0" eaLnBrk="1" latinLnBrk="0" hangingPunct="1">
        <a:spcBef>
          <a:spcPct val="20000"/>
        </a:spcBef>
        <a:buFont typeface="Arial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504" indent="-270683" algn="l" defTabSz="541361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864" indent="-270683" algn="l" defTabSz="541361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0228" indent="-270683" algn="l" defTabSz="541361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585" indent="-270683" algn="l" defTabSz="541361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61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723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4096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455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819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8185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542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913" algn="l" defTabSz="5413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peeringdb.com/search?q=bbi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mailto:bbix-sales@bbix.net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F223976B-F380-D083-C35E-9C414750EDAD}"/>
              </a:ext>
            </a:extLst>
          </p:cNvPr>
          <p:cNvGraphicFramePr>
            <a:graphicFrameLocks noGrp="1"/>
          </p:cNvGraphicFramePr>
          <p:nvPr/>
        </p:nvGraphicFramePr>
        <p:xfrm>
          <a:off x="183522" y="77608"/>
          <a:ext cx="11657260" cy="5899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3959141814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b="1" dirty="0">
                          <a:latin typeface="+mn-lt"/>
                          <a:cs typeface="Arial" panose="020B0604020202020204" pitchFamily="34" charset="0"/>
                        </a:rPr>
                        <a:t>IXP</a:t>
                      </a:r>
                      <a:r>
                        <a:rPr sz="1100" b="1" spc="-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Arial" panose="020B0604020202020204" pitchFamily="34" charset="0"/>
                        </a:rPr>
                        <a:t>Name/s</a:t>
                      </a:r>
                      <a:endParaRPr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0329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spc="-20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+mn-lt"/>
                          <a:cs typeface="Arial" panose="020B0604020202020204" pitchFamily="34" charset="0"/>
                        </a:rPr>
                        <a:t>Tokyo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spc="-20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+mn-lt"/>
                          <a:cs typeface="Arial" panose="020B0604020202020204" pitchFamily="34" charset="0"/>
                        </a:rPr>
                        <a:t>Osaka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spc="-20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+mn-lt"/>
                          <a:cs typeface="Arial" panose="020B0604020202020204" pitchFamily="34" charset="0"/>
                        </a:rPr>
                        <a:t>Fukuoka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en-US" altLang="ja-JP" sz="1200" b="1" spc="-20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endParaRPr lang="en-US" altLang="ja-JP" sz="12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altLang="ja-JP" sz="1200" b="1" spc="-10" dirty="0">
                          <a:latin typeface="+mn-lt"/>
                          <a:cs typeface="Arial" panose="020B0604020202020204" pitchFamily="34" charset="0"/>
                        </a:rPr>
                        <a:t>Singapore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spc="-20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85" dirty="0">
                          <a:latin typeface="+mn-lt"/>
                          <a:cs typeface="Arial" panose="020B0604020202020204" pitchFamily="34" charset="0"/>
                        </a:rPr>
                        <a:t>Hong</a:t>
                      </a:r>
                      <a:r>
                        <a:rPr sz="1200" b="1" spc="-5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20" dirty="0">
                          <a:latin typeface="+mn-lt"/>
                          <a:cs typeface="Arial" panose="020B0604020202020204" pitchFamily="34" charset="0"/>
                        </a:rPr>
                        <a:t>Kong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spc="-135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r>
                        <a:rPr sz="1200" b="1" spc="-5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1" spc="-5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sz="1200" b="1" spc="-10" dirty="0">
                          <a:latin typeface="+mn-lt"/>
                          <a:cs typeface="Arial" panose="020B0604020202020204" pitchFamily="34" charset="0"/>
                        </a:rPr>
                        <a:t>Thailand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 marR="30670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spc="-145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r>
                        <a:rPr lang="en-US" sz="1200" b="1" spc="-1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0" dirty="0">
                          <a:latin typeface="+mn-lt"/>
                          <a:cs typeface="Arial" panose="020B0604020202020204" pitchFamily="34" charset="0"/>
                        </a:rPr>
                        <a:t>USA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0000"/>
                        </a:lnSpc>
                        <a:spcBef>
                          <a:spcPts val="690"/>
                        </a:spcBef>
                        <a:tabLst/>
                      </a:pPr>
                      <a:r>
                        <a:rPr sz="1200" b="1" spc="-135" dirty="0">
                          <a:latin typeface="+mn-lt"/>
                          <a:cs typeface="Arial" panose="020B0604020202020204" pitchFamily="34" charset="0"/>
                        </a:rPr>
                        <a:t>BBIX</a:t>
                      </a:r>
                      <a:r>
                        <a:rPr sz="1200" b="1" spc="-5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1" spc="-5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sz="1200" b="1" spc="-10" dirty="0">
                          <a:latin typeface="+mn-lt"/>
                          <a:cs typeface="Arial" panose="020B0604020202020204" pitchFamily="34" charset="0"/>
                        </a:rPr>
                        <a:t>Europe</a:t>
                      </a:r>
                      <a:endParaRPr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68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10" dirty="0">
                          <a:latin typeface="+mn-lt"/>
                          <a:cs typeface="Arial" panose="020B0604020202020204" pitchFamily="34" charset="0"/>
                        </a:rPr>
                        <a:t>Location</a:t>
                      </a:r>
                      <a:endParaRPr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0329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/>
                      </a:pPr>
                      <a:r>
                        <a:rPr sz="1100" b="1" spc="-70" dirty="0">
                          <a:latin typeface="+mn-lt"/>
                          <a:cs typeface="Arial" panose="020B0604020202020204" pitchFamily="34" charset="0"/>
                        </a:rPr>
                        <a:t>Tokyo,</a:t>
                      </a:r>
                      <a:r>
                        <a:rPr sz="1100" b="1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80" dirty="0">
                          <a:latin typeface="+mn-lt"/>
                          <a:cs typeface="Arial" panose="020B0604020202020204" pitchFamily="34" charset="0"/>
                        </a:rPr>
                        <a:t>Sendai,</a:t>
                      </a:r>
                      <a:r>
                        <a:rPr sz="1100" b="1" spc="-3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Arial" panose="020B0604020202020204" pitchFamily="34" charset="0"/>
                        </a:rPr>
                        <a:t>Okinawa</a:t>
                      </a:r>
                      <a:endParaRPr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spc="-20" dirty="0">
                          <a:latin typeface="+mn-lt"/>
                          <a:cs typeface="Arial" panose="020B0604020202020204" pitchFamily="34" charset="0"/>
                        </a:rPr>
                        <a:t>Osaka</a:t>
                      </a:r>
                      <a:endParaRPr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/>
                      </a:pPr>
                      <a:r>
                        <a:rPr sz="1100" b="1" spc="-10" dirty="0">
                          <a:latin typeface="+mn-lt"/>
                          <a:cs typeface="Arial" panose="020B0604020202020204" pitchFamily="34" charset="0"/>
                        </a:rPr>
                        <a:t>Fukuoka</a:t>
                      </a:r>
                      <a:endParaRPr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spc="-10" dirty="0">
                          <a:latin typeface="+mn-lt"/>
                          <a:cs typeface="Arial" panose="020B0604020202020204" pitchFamily="34" charset="0"/>
                        </a:rPr>
                        <a:t>Singapore</a:t>
                      </a:r>
                      <a:endParaRPr lang="en-US" altLang="ja-JP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/>
                      </a:pPr>
                      <a:r>
                        <a:rPr sz="1100" b="1" spc="-80" dirty="0">
                          <a:latin typeface="+mn-lt"/>
                          <a:cs typeface="Arial" panose="020B0604020202020204" pitchFamily="34" charset="0"/>
                        </a:rPr>
                        <a:t>Hong</a:t>
                      </a:r>
                      <a:r>
                        <a:rPr sz="1100" b="1" spc="-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20" dirty="0">
                          <a:latin typeface="+mn-lt"/>
                          <a:cs typeface="Arial" panose="020B0604020202020204" pitchFamily="34" charset="0"/>
                        </a:rPr>
                        <a:t>Kong</a:t>
                      </a:r>
                      <a:endParaRPr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spc="-10" dirty="0">
                          <a:latin typeface="+mn-lt"/>
                          <a:cs typeface="Arial" panose="020B0604020202020204" pitchFamily="34" charset="0"/>
                        </a:rPr>
                        <a:t>Bangkok</a:t>
                      </a:r>
                      <a:endParaRPr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05410" indent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/>
                      </a:pPr>
                      <a:r>
                        <a:rPr sz="1100" b="1" spc="-105" dirty="0">
                          <a:latin typeface="+mn-lt"/>
                          <a:cs typeface="Arial" panose="020B0604020202020204" pitchFamily="34" charset="0"/>
                        </a:rPr>
                        <a:t>LA,</a:t>
                      </a:r>
                      <a:r>
                        <a:rPr sz="1100" b="1" spc="-3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80" dirty="0">
                          <a:latin typeface="+mn-lt"/>
                          <a:cs typeface="Arial" panose="020B0604020202020204" pitchFamily="34" charset="0"/>
                        </a:rPr>
                        <a:t>Chicago, </a:t>
                      </a:r>
                      <a:br>
                        <a:rPr lang="en-US" sz="1100" b="1" spc="-8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sz="1100" b="1" spc="-10" dirty="0">
                          <a:latin typeface="+mn-lt"/>
                          <a:cs typeface="Arial" panose="020B0604020202020204" pitchFamily="34" charset="0"/>
                        </a:rPr>
                        <a:t>Dallas, </a:t>
                      </a:r>
                      <a:r>
                        <a:rPr sz="1100" b="1" spc="-30" dirty="0">
                          <a:latin typeface="+mn-lt"/>
                          <a:cs typeface="Arial" panose="020B0604020202020204" pitchFamily="34" charset="0"/>
                        </a:rPr>
                        <a:t>Miami,</a:t>
                      </a:r>
                      <a:r>
                        <a:rPr sz="1100" b="1" spc="-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100" b="1" spc="-45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sz="1100" b="1" spc="-25" dirty="0">
                          <a:latin typeface="+mn-lt"/>
                          <a:cs typeface="Arial" panose="020B0604020202020204" pitchFamily="34" charset="0"/>
                        </a:rPr>
                        <a:t>San </a:t>
                      </a:r>
                      <a:r>
                        <a:rPr sz="1100" b="1" spc="-20" dirty="0">
                          <a:latin typeface="+mn-lt"/>
                          <a:cs typeface="Arial" panose="020B0604020202020204" pitchFamily="34" charset="0"/>
                        </a:rPr>
                        <a:t>Jose</a:t>
                      </a:r>
                      <a:endParaRPr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92405" indent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/>
                      </a:pPr>
                      <a:r>
                        <a:rPr sz="1100" b="1" spc="-55" dirty="0">
                          <a:latin typeface="+mn-lt"/>
                          <a:cs typeface="Arial" panose="020B0604020202020204" pitchFamily="34" charset="0"/>
                        </a:rPr>
                        <a:t>Amsterda</a:t>
                      </a:r>
                      <a:r>
                        <a:rPr lang="en-US" sz="1100" b="1" spc="-55" dirty="0">
                          <a:latin typeface="+mn-lt"/>
                          <a:cs typeface="Arial" panose="020B0604020202020204" pitchFamily="34" charset="0"/>
                        </a:rPr>
                        <a:t>m, </a:t>
                      </a:r>
                      <a:r>
                        <a:rPr sz="1100" b="1" spc="-10" dirty="0">
                          <a:latin typeface="+mn-lt"/>
                          <a:cs typeface="Arial" panose="020B0604020202020204" pitchFamily="34" charset="0"/>
                        </a:rPr>
                        <a:t>London</a:t>
                      </a:r>
                      <a:r>
                        <a:rPr lang="en-US" altLang="ja-JP" sz="1100" b="1" spc="-1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sz="1100" b="1" spc="-10" dirty="0">
                          <a:latin typeface="+mn-lt"/>
                          <a:cs typeface="Arial" panose="020B0604020202020204" pitchFamily="34" charset="0"/>
                        </a:rPr>
                        <a:t>Marseille</a:t>
                      </a:r>
                      <a:endParaRPr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1853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en-US" altLang="ja-JP" sz="1600" b="1" dirty="0">
                          <a:latin typeface="+mn-lt"/>
                          <a:cs typeface="Arial" panose="020B0604020202020204" pitchFamily="34" charset="0"/>
                        </a:rPr>
                        <a:t>POP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03293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172085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100" dirty="0">
                          <a:latin typeface="+mn-lt"/>
                          <a:cs typeface="Arial" panose="020B0604020202020204" pitchFamily="34" charset="0"/>
                        </a:rPr>
                        <a:t>NTT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 Data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Otemachi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lang="en-US" sz="900" spc="-70" dirty="0">
                          <a:latin typeface="+mn-lt"/>
                          <a:cs typeface="Arial" panose="020B0604020202020204" pitchFamily="34" charset="0"/>
                        </a:rPr>
                        <a:t>Digital Edge TYO2 (</a:t>
                      </a:r>
                      <a:r>
                        <a:rPr lang="en-US" sz="900" spc="-70" dirty="0" err="1">
                          <a:latin typeface="+mn-lt"/>
                          <a:cs typeface="Arial" panose="020B0604020202020204" pitchFamily="34" charset="0"/>
                        </a:rPr>
                        <a:t>ComSpace</a:t>
                      </a:r>
                      <a:r>
                        <a:rPr lang="en-US" sz="900" spc="-70" dirty="0">
                          <a:latin typeface="+mn-lt"/>
                          <a:cs typeface="Arial" panose="020B0604020202020204" pitchFamily="34" charset="0"/>
                        </a:rPr>
                        <a:t> 1)</a:t>
                      </a: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TY2/TY4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95" dirty="0">
                          <a:latin typeface="+mn-lt"/>
                          <a:cs typeface="Arial" panose="020B0604020202020204" pitchFamily="34" charset="0"/>
                        </a:rPr>
                        <a:t>AT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20" dirty="0">
                          <a:latin typeface="+mn-lt"/>
                          <a:cs typeface="Arial" panose="020B0604020202020204" pitchFamily="34" charset="0"/>
                        </a:rPr>
                        <a:t>TOKYO</a:t>
                      </a:r>
                      <a:r>
                        <a:rPr sz="900" spc="-6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CC1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Softbank</a:t>
                      </a:r>
                      <a:r>
                        <a:rPr sz="900" spc="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Maruyama</a:t>
                      </a:r>
                      <a:r>
                        <a:rPr sz="900" spc="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CLS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100" dirty="0">
                          <a:latin typeface="+mn-lt"/>
                          <a:cs typeface="Arial" panose="020B0604020202020204" pitchFamily="34" charset="0"/>
                        </a:rPr>
                        <a:t>NTT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Communications</a:t>
                      </a:r>
                      <a:r>
                        <a:rPr sz="900" spc="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Nexcenter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Colt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45" dirty="0">
                          <a:latin typeface="+mn-lt"/>
                          <a:cs typeface="Arial" panose="020B0604020202020204" pitchFamily="34" charset="0"/>
                        </a:rPr>
                        <a:t>DCS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5" dirty="0">
                          <a:latin typeface="+mn-lt"/>
                          <a:cs typeface="Arial" panose="020B0604020202020204" pitchFamily="34" charset="0"/>
                        </a:rPr>
                        <a:t>Tokyo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60" dirty="0">
                          <a:latin typeface="+mn-lt"/>
                          <a:cs typeface="Arial" panose="020B0604020202020204" pitchFamily="34" charset="0"/>
                        </a:rPr>
                        <a:t>Shiohama</a:t>
                      </a:r>
                      <a:r>
                        <a:rPr sz="900" spc="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DC/Inzai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sz="900" spc="-35" dirty="0">
                          <a:latin typeface="+mn-lt"/>
                          <a:cs typeface="Arial" panose="020B0604020202020204" pitchFamily="34" charset="0"/>
                        </a:rPr>
                        <a:t> DC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ts val="96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165" dirty="0">
                          <a:latin typeface="+mn-lt"/>
                          <a:cs typeface="Arial" panose="020B0604020202020204" pitchFamily="34" charset="0"/>
                        </a:rPr>
                        <a:t>SCSK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90" dirty="0">
                          <a:latin typeface="+mn-lt"/>
                          <a:cs typeface="Arial" panose="020B0604020202020204" pitchFamily="34" charset="0"/>
                        </a:rPr>
                        <a:t>nexTDC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60" dirty="0">
                          <a:latin typeface="+mn-lt"/>
                          <a:cs typeface="Arial" panose="020B0604020202020204" pitchFamily="34" charset="0"/>
                        </a:rPr>
                        <a:t>Chiba</a:t>
                      </a:r>
                      <a:r>
                        <a:rPr sz="9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Center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Softbank</a:t>
                      </a:r>
                      <a:r>
                        <a:rPr sz="9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5" dirty="0">
                          <a:latin typeface="+mn-lt"/>
                          <a:cs typeface="Arial" panose="020B0604020202020204" pitchFamily="34" charset="0"/>
                        </a:rPr>
                        <a:t>Tokyo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No.4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Data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Center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ts val="96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75" dirty="0">
                          <a:latin typeface="+mn-lt"/>
                          <a:cs typeface="Arial" panose="020B0604020202020204" pitchFamily="34" charset="0"/>
                        </a:rPr>
                        <a:t>TOHKnet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60" dirty="0">
                          <a:latin typeface="+mn-lt"/>
                          <a:cs typeface="Arial" panose="020B0604020202020204" pitchFamily="34" charset="0"/>
                        </a:rPr>
                        <a:t>Sendai</a:t>
                      </a:r>
                      <a:r>
                        <a:rPr sz="9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Central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Data</a:t>
                      </a:r>
                      <a:r>
                        <a:rPr sz="900" spc="-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Center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130" dirty="0">
                          <a:latin typeface="+mn-lt"/>
                          <a:cs typeface="Arial" panose="020B0604020202020204" pitchFamily="34" charset="0"/>
                        </a:rPr>
                        <a:t>FRT</a:t>
                      </a:r>
                      <a:r>
                        <a:rPr sz="900" spc="-3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Data</a:t>
                      </a:r>
                      <a:r>
                        <a:rPr sz="9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Center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(iDC)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172085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100" dirty="0">
                          <a:latin typeface="+mn-lt"/>
                          <a:cs typeface="Arial" panose="020B0604020202020204" pitchFamily="34" charset="0"/>
                        </a:rPr>
                        <a:t>NTT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 Data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Dojima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OS1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OS3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marR="375920" indent="-171450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100" dirty="0">
                          <a:latin typeface="+mn-lt"/>
                          <a:cs typeface="Arial" panose="020B0604020202020204" pitchFamily="34" charset="0"/>
                        </a:rPr>
                        <a:t>NTT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SmartConnect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Dojima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95" dirty="0">
                          <a:latin typeface="+mn-lt"/>
                          <a:cs typeface="Arial" panose="020B0604020202020204" pitchFamily="34" charset="0"/>
                        </a:rPr>
                        <a:t>AT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20" dirty="0">
                          <a:latin typeface="+mn-lt"/>
                          <a:cs typeface="Arial" panose="020B0604020202020204" pitchFamily="34" charset="0"/>
                        </a:rPr>
                        <a:t>TOKYO</a:t>
                      </a:r>
                      <a:r>
                        <a:rPr sz="900" spc="-6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DC12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65" dirty="0">
                          <a:latin typeface="+mn-lt"/>
                          <a:cs typeface="Arial" panose="020B0604020202020204" pitchFamily="34" charset="0"/>
                        </a:rPr>
                        <a:t>Sonezaki</a:t>
                      </a:r>
                      <a:r>
                        <a:rPr sz="9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Data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Center</a:t>
                      </a:r>
                      <a:endParaRPr lang="en-US" sz="900" spc="-1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6700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lang="en-US" sz="900" b="1" spc="-1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Digital Edge OSA1 (New!)</a:t>
                      </a:r>
                      <a:endParaRPr sz="9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marR="99060" indent="-171450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QTnet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60" dirty="0">
                          <a:latin typeface="+mn-lt"/>
                          <a:cs typeface="Arial" panose="020B0604020202020204" pitchFamily="34" charset="0"/>
                        </a:rPr>
                        <a:t>Fukuoka</a:t>
                      </a:r>
                      <a:r>
                        <a:rPr sz="9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No.3</a:t>
                      </a:r>
                      <a:r>
                        <a:rPr sz="900" spc="5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Data</a:t>
                      </a:r>
                      <a:r>
                        <a:rPr sz="900" spc="-3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Center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900" spc="-95" dirty="0">
                          <a:latin typeface="+mn-lt"/>
                          <a:cs typeface="Arial" panose="020B0604020202020204" pitchFamily="34" charset="0"/>
                        </a:rPr>
                        <a:t>AT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20" dirty="0">
                          <a:latin typeface="+mn-lt"/>
                          <a:cs typeface="Arial" panose="020B0604020202020204" pitchFamily="34" charset="0"/>
                        </a:rPr>
                        <a:t>TOKYO</a:t>
                      </a:r>
                      <a:r>
                        <a:rPr sz="900" spc="-6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QC1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indent="-172085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lang="en-US" altLang="ja-JP"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lang="en-US" altLang="ja-JP"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spc="-25" dirty="0">
                          <a:latin typeface="+mn-lt"/>
                          <a:cs typeface="Arial" panose="020B0604020202020204" pitchFamily="34" charset="0"/>
                        </a:rPr>
                        <a:t>SG1</a:t>
                      </a:r>
                      <a:endParaRPr lang="en-US" altLang="ja-JP"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lang="en-US" altLang="ja-JP"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lang="en-US" altLang="ja-JP"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spc="-25" dirty="0">
                          <a:latin typeface="+mn-lt"/>
                          <a:cs typeface="Arial" panose="020B0604020202020204" pitchFamily="34" charset="0"/>
                        </a:rPr>
                        <a:t>SG5</a:t>
                      </a:r>
                      <a:endParaRPr lang="en-US" altLang="ja-JP" sz="900" spc="-25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lang="en-US" altLang="ja-JP" sz="900" b="1" spc="-25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Global Switch</a:t>
                      </a:r>
                      <a:endParaRPr sz="9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335" indent="-172085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Mega-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HK1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marR="159385" indent="-171450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True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95" dirty="0">
                          <a:latin typeface="+mn-lt"/>
                          <a:cs typeface="Arial" panose="020B0604020202020204" pitchFamily="34" charset="0"/>
                        </a:rPr>
                        <a:t>IDC</a:t>
                      </a:r>
                      <a:r>
                        <a:rPr sz="900" spc="-3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North </a:t>
                      </a:r>
                      <a:r>
                        <a:rPr sz="900" spc="-40" dirty="0">
                          <a:latin typeface="+mn-lt"/>
                          <a:cs typeface="Arial" panose="020B0604020202020204" pitchFamily="34" charset="0"/>
                        </a:rPr>
                        <a:t>Muang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Thong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marR="330835" indent="-171450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120" dirty="0">
                          <a:latin typeface="+mn-lt"/>
                          <a:cs typeface="Arial" panose="020B0604020202020204" pitchFamily="34" charset="0"/>
                        </a:rPr>
                        <a:t>CAT</a:t>
                      </a:r>
                      <a:r>
                        <a:rPr sz="900" spc="-3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Tower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BangRak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indent="-172085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Coresite</a:t>
                      </a:r>
                      <a:r>
                        <a:rPr sz="900" spc="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LA1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SV5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CH1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DA6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45" dirty="0">
                          <a:latin typeface="+mn-lt"/>
                          <a:cs typeface="Arial" panose="020B0604020202020204" pitchFamily="34" charset="0"/>
                        </a:rPr>
                        <a:t>Equinix</a:t>
                      </a: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MI1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indent="-172085">
                        <a:lnSpc>
                          <a:spcPct val="1000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Interxion</a:t>
                      </a:r>
                      <a:r>
                        <a:rPr sz="900" spc="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AMS9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335" marR="104139" indent="-171450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10" dirty="0">
                          <a:latin typeface="+mn-lt"/>
                          <a:cs typeface="Arial" panose="020B0604020202020204" pitchFamily="34" charset="0"/>
                        </a:rPr>
                        <a:t>Telehouse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Dockland</a:t>
                      </a:r>
                      <a:r>
                        <a:rPr sz="900" spc="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North</a:t>
                      </a:r>
                      <a:r>
                        <a:rPr sz="9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5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67970" indent="-172085">
                        <a:lnSpc>
                          <a:spcPct val="100000"/>
                        </a:lnSpc>
                        <a:buChar char="•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25" dirty="0">
                          <a:latin typeface="+mn-lt"/>
                          <a:cs typeface="Arial" panose="020B0604020202020204" pitchFamily="34" charset="0"/>
                        </a:rPr>
                        <a:t>Interxion</a:t>
                      </a:r>
                      <a:r>
                        <a:rPr sz="900" spc="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0" dirty="0">
                          <a:latin typeface="+mn-lt"/>
                          <a:cs typeface="Arial" panose="020B0604020202020204" pitchFamily="34" charset="0"/>
                        </a:rPr>
                        <a:t>MRS2</a:t>
                      </a:r>
                      <a:endParaRPr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022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ASNs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1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sz="14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300+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768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Traffic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1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sz="14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T+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768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1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Peeringdb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1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2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https://www.peeringdb.com/search?q=bbix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7687" marB="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14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bbix-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sales@bbix.net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7687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object 5">
            <a:extLst>
              <a:ext uri="{FF2B5EF4-FFF2-40B4-BE49-F238E27FC236}">
                <a16:creationId xmlns:a16="http://schemas.microsoft.com/office/drawing/2014/main" id="{155FE520-FDBA-65C3-6695-606386EA1D2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5091" y="6154008"/>
            <a:ext cx="1754645" cy="6959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2EB29D-4D68-30B1-B021-3D8D58F9AB79}"/>
              </a:ext>
            </a:extLst>
          </p:cNvPr>
          <p:cNvGrpSpPr/>
          <p:nvPr/>
        </p:nvGrpSpPr>
        <p:grpSpPr>
          <a:xfrm>
            <a:off x="3706368" y="6080880"/>
            <a:ext cx="4669536" cy="794283"/>
            <a:chOff x="5653008" y="131871"/>
            <a:chExt cx="4366393" cy="705269"/>
          </a:xfrm>
        </p:grpSpPr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AEFB589B-2225-B952-3F35-FEB04284A581}"/>
                </a:ext>
              </a:extLst>
            </p:cNvPr>
            <p:cNvSpPr txBox="1"/>
            <p:nvPr/>
          </p:nvSpPr>
          <p:spPr>
            <a:xfrm>
              <a:off x="9557482" y="647726"/>
              <a:ext cx="461919" cy="14265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933" spc="-47" dirty="0">
                  <a:latin typeface="Arial" panose="020B0604020202020204" pitchFamily="34" charset="0"/>
                  <a:cs typeface="Arial" panose="020B0604020202020204" pitchFamily="34" charset="0"/>
                </a:rPr>
                <a:t>Kikuchi</a:t>
              </a:r>
              <a:endParaRPr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図 37">
              <a:extLst>
                <a:ext uri="{FF2B5EF4-FFF2-40B4-BE49-F238E27FC236}">
                  <a16:creationId xmlns:a16="http://schemas.microsoft.com/office/drawing/2014/main" id="{BF3C69FA-45DE-F426-A54E-DA6A423A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3008" y="131871"/>
              <a:ext cx="491369" cy="500601"/>
            </a:xfrm>
            <a:prstGeom prst="rect">
              <a:avLst/>
            </a:prstGeom>
            <a:ln w="38100">
              <a:solidFill>
                <a:srgbClr val="4F81BD"/>
              </a:solidFill>
            </a:ln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9E54DFC0-1612-9A50-E83D-1B2169B008F6}"/>
                </a:ext>
              </a:extLst>
            </p:cNvPr>
            <p:cNvSpPr txBox="1"/>
            <p:nvPr/>
          </p:nvSpPr>
          <p:spPr>
            <a:xfrm>
              <a:off x="5702976" y="627679"/>
              <a:ext cx="413793" cy="20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kumimoji="0" lang="en-US" sz="9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Iku</a:t>
              </a:r>
            </a:p>
          </p:txBody>
        </p:sp>
        <p:pic>
          <p:nvPicPr>
            <p:cNvPr id="7" name="図 39">
              <a:extLst>
                <a:ext uri="{FF2B5EF4-FFF2-40B4-BE49-F238E27FC236}">
                  <a16:creationId xmlns:a16="http://schemas.microsoft.com/office/drawing/2014/main" id="{A8B9F5AD-D7DE-952F-1728-98EEFCCFDB46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7458" r="6996" b="3359"/>
            <a:stretch/>
          </p:blipFill>
          <p:spPr>
            <a:xfrm>
              <a:off x="8727508" y="135976"/>
              <a:ext cx="477691" cy="486989"/>
            </a:xfrm>
            <a:prstGeom prst="rect">
              <a:avLst/>
            </a:prstGeom>
            <a:ln w="38100">
              <a:solidFill>
                <a:srgbClr val="4F81BD"/>
              </a:solidFill>
            </a:ln>
          </p:spPr>
        </p:pic>
        <p:pic>
          <p:nvPicPr>
            <p:cNvPr id="8" name="図 40">
              <a:extLst>
                <a:ext uri="{FF2B5EF4-FFF2-40B4-BE49-F238E27FC236}">
                  <a16:creationId xmlns:a16="http://schemas.microsoft.com/office/drawing/2014/main" id="{E739D93A-27C6-0613-BD06-1D9530CEA372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6141" y="135976"/>
              <a:ext cx="477691" cy="486989"/>
            </a:xfrm>
            <a:prstGeom prst="rect">
              <a:avLst/>
            </a:prstGeom>
            <a:ln w="38100">
              <a:solidFill>
                <a:srgbClr val="4F81BD"/>
              </a:solidFill>
            </a:ln>
          </p:spPr>
        </p:pic>
        <p:pic>
          <p:nvPicPr>
            <p:cNvPr id="9" name="図 41">
              <a:extLst>
                <a:ext uri="{FF2B5EF4-FFF2-40B4-BE49-F238E27FC236}">
                  <a16:creationId xmlns:a16="http://schemas.microsoft.com/office/drawing/2014/main" id="{8C8783B5-EB01-C3F2-08F1-1110EE0F3828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88309" y="135976"/>
              <a:ext cx="477691" cy="486989"/>
            </a:xfrm>
            <a:prstGeom prst="rect">
              <a:avLst/>
            </a:prstGeom>
            <a:ln w="38100">
              <a:solidFill>
                <a:srgbClr val="4F81BD"/>
              </a:solidFill>
            </a:ln>
          </p:spPr>
        </p:pic>
        <p:pic>
          <p:nvPicPr>
            <p:cNvPr id="10" name="図 42">
              <a:extLst>
                <a:ext uri="{FF2B5EF4-FFF2-40B4-BE49-F238E27FC236}">
                  <a16:creationId xmlns:a16="http://schemas.microsoft.com/office/drawing/2014/main" id="{50F311E7-4FCD-EA27-379F-71BC0239B855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54141" y="135976"/>
              <a:ext cx="477691" cy="486989"/>
            </a:xfrm>
            <a:prstGeom prst="rect">
              <a:avLst/>
            </a:prstGeom>
            <a:ln w="38100">
              <a:solidFill>
                <a:srgbClr val="4F81BD"/>
              </a:solidFill>
            </a:ln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1BDEC1A6-4DF9-F433-461C-CDB612D3903C}"/>
                </a:ext>
              </a:extLst>
            </p:cNvPr>
            <p:cNvSpPr txBox="1"/>
            <p:nvPr/>
          </p:nvSpPr>
          <p:spPr>
            <a:xfrm>
              <a:off x="7233811" y="627679"/>
              <a:ext cx="510772" cy="20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kumimoji="0" lang="en-US" sz="9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Araki</a:t>
              </a:r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4989F4DB-CECB-AAAE-B17C-47AC3493C211}"/>
                </a:ext>
              </a:extLst>
            </p:cNvPr>
            <p:cNvSpPr txBox="1"/>
            <p:nvPr/>
          </p:nvSpPr>
          <p:spPr>
            <a:xfrm>
              <a:off x="8676759" y="627679"/>
              <a:ext cx="669965" cy="20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kumimoji="0" lang="en-US" sz="9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Tomomi</a:t>
              </a:r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E26E9334-F5C8-90AB-0A0B-A3D23C165EAC}"/>
                </a:ext>
              </a:extLst>
            </p:cNvPr>
            <p:cNvSpPr txBox="1"/>
            <p:nvPr/>
          </p:nvSpPr>
          <p:spPr>
            <a:xfrm>
              <a:off x="6469911" y="627679"/>
              <a:ext cx="461919" cy="20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kumimoji="0" lang="en-US" sz="9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Lisa</a:t>
              </a:r>
            </a:p>
          </p:txBody>
        </p:sp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5D6619FF-1957-0B4D-8F09-DF422B23A5C6}"/>
                </a:ext>
              </a:extLst>
            </p:cNvPr>
            <p:cNvSpPr txBox="1"/>
            <p:nvPr/>
          </p:nvSpPr>
          <p:spPr>
            <a:xfrm>
              <a:off x="7991127" y="627679"/>
              <a:ext cx="474871" cy="20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kumimoji="0" lang="en-US" sz="9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Liyu</a:t>
              </a:r>
            </a:p>
          </p:txBody>
        </p:sp>
        <p:pic>
          <p:nvPicPr>
            <p:cNvPr id="15" name="bg object 16">
              <a:extLst>
                <a:ext uri="{FF2B5EF4-FFF2-40B4-BE49-F238E27FC236}">
                  <a16:creationId xmlns:a16="http://schemas.microsoft.com/office/drawing/2014/main" id="{AE8D9DC7-AB21-E7A7-1549-85276B9CAE75}"/>
                </a:ext>
              </a:extLst>
            </p:cNvPr>
            <p:cNvPicPr/>
            <p:nvPr/>
          </p:nvPicPr>
          <p:blipFill rotWithShape="1">
            <a:blip r:embed="rId11" cstate="print"/>
            <a:srcRect l="5001" r="4948"/>
            <a:stretch/>
          </p:blipFill>
          <p:spPr>
            <a:xfrm>
              <a:off x="9497310" y="131871"/>
              <a:ext cx="477253" cy="48769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F2D633-3EFC-77F4-7DAD-BDAC845BD8E6}"/>
              </a:ext>
            </a:extLst>
          </p:cNvPr>
          <p:cNvSpPr txBox="1"/>
          <p:nvPr/>
        </p:nvSpPr>
        <p:spPr>
          <a:xfrm>
            <a:off x="9175531" y="63797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48E41B-C31B-D7AC-18F1-D64211C67539}"/>
              </a:ext>
            </a:extLst>
          </p:cNvPr>
          <p:cNvSpPr txBox="1"/>
          <p:nvPr/>
        </p:nvSpPr>
        <p:spPr>
          <a:xfrm>
            <a:off x="9112470" y="62746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308191236"/>
      </p:ext>
    </p:extLst>
  </p:cSld>
  <p:clrMapOvr>
    <a:masterClrMapping/>
  </p:clrMapOvr>
</p:sld>
</file>

<file path=ppt/theme/theme1.xml><?xml version="1.0" encoding="utf-8"?>
<a:theme xmlns:a="http://schemas.openxmlformats.org/drawingml/2006/main" name="1_②C2_1_SoftBankBB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②C2_1_SoftBankBB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②C2_1_SoftBankBB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②C2_1_SoftBankBB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②C2_1_SoftBankB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②C2_1_SoftBankBB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②C2_1_SoftBankBB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②C2_1_SoftBankBB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②C2_1_SoftBankBB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FF0000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>
          <a:solidFill>
            <a:srgbClr val="FF0000"/>
          </a:solidFill>
        </a:ln>
      </a:spPr>
      <a:bodyPr rtlCol="0" anchor="ctr"/>
      <a:lstStyle>
        <a:defPPr algn="ctr">
          <a:defRPr kumimoji="1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(MeiryoUIBold)テンプレ(16：9)BBIX-20150519</Template>
  <TotalTime>76938</TotalTime>
  <Words>213</Words>
  <Application>Microsoft Macintosh PowerPoint</Application>
  <PresentationFormat>ワイド画面</PresentationFormat>
  <Paragraphs>73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Arial</vt:lpstr>
      <vt:lpstr>Calibri</vt:lpstr>
      <vt:lpstr>Wingdings</vt:lpstr>
      <vt:lpstr>1_②C2_1_SoftBankBB</vt:lpstr>
      <vt:lpstr>ホワイト</vt:lpstr>
      <vt:lpstr>Image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hirai norisuke</dc:creator>
  <cp:lastModifiedBy>楠本郁</cp:lastModifiedBy>
  <cp:revision>1038</cp:revision>
  <cp:lastPrinted>2021-02-16T08:23:56Z</cp:lastPrinted>
  <dcterms:created xsi:type="dcterms:W3CDTF">2015-06-03T07:43:52Z</dcterms:created>
  <dcterms:modified xsi:type="dcterms:W3CDTF">2023-04-05T00:56:48Z</dcterms:modified>
</cp:coreProperties>
</file>