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3F79"/>
    <a:srgbClr val="0B334F"/>
    <a:srgbClr val="5087C7"/>
    <a:srgbClr val="95549D"/>
    <a:srgbClr val="97C83F"/>
    <a:srgbClr val="87ACBB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40B838-535C-5C49-A6DE-C2CC40A00ADC}" v="479" dt="2023-04-04T17:52:50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9" autoAdjust="0"/>
    <p:restoredTop sz="94737"/>
  </p:normalViewPr>
  <p:slideViewPr>
    <p:cSldViewPr snapToGrid="0">
      <p:cViewPr varScale="1">
        <p:scale>
          <a:sx n="63" d="100"/>
          <a:sy n="63" d="100"/>
        </p:scale>
        <p:origin x="11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B58B8-0429-49D1-B27A-E243E40A7558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9B9AF-8385-42A8-9733-CAA09F002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88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A70DA-8DBB-41B3-8BFF-449BF735F2F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0509A-5DB5-4FAF-BC41-40701BFF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2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80" b="11201"/>
          <a:stretch/>
        </p:blipFill>
        <p:spPr bwMode="auto">
          <a:xfrm>
            <a:off x="0" y="2"/>
            <a:ext cx="12192000" cy="630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6310313"/>
          </a:xfrm>
          <a:prstGeom prst="rect">
            <a:avLst/>
          </a:prstGeom>
          <a:solidFill>
            <a:srgbClr val="5087C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375" y="1122363"/>
            <a:ext cx="889635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6375" y="3602037"/>
            <a:ext cx="8896349" cy="1246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Author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62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356350"/>
          </a:xfrm>
          <a:prstGeom prst="rect">
            <a:avLst/>
          </a:prstGeom>
          <a:solidFill>
            <a:srgbClr val="508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9"/>
            <a:ext cx="10515600" cy="1966912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Edit ending message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3760788"/>
            <a:ext cx="10515600" cy="41015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Author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31850" y="4259263"/>
            <a:ext cx="10515600" cy="79375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/>
              <a:t>Edit phone and email address</a:t>
            </a:r>
          </a:p>
        </p:txBody>
      </p:sp>
    </p:spTree>
    <p:extLst>
      <p:ext uri="{BB962C8B-B14F-4D97-AF65-F5344CB8AC3E}">
        <p14:creationId xmlns:p14="http://schemas.microsoft.com/office/powerpoint/2010/main" val="45414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87C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548063"/>
            <a:ext cx="11172825" cy="4628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9F6DFD-1157-42D9-A7A6-58E4997F6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5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356350"/>
          </a:xfrm>
          <a:prstGeom prst="rect">
            <a:avLst/>
          </a:prstGeom>
          <a:solidFill>
            <a:srgbClr val="508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966912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6078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65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399" y="1532021"/>
            <a:ext cx="5181600" cy="458077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4624" y="1532021"/>
            <a:ext cx="5181600" cy="45807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6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399" y="1528764"/>
            <a:ext cx="5157787" cy="693068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2374232"/>
            <a:ext cx="5157787" cy="38154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036" y="1511756"/>
            <a:ext cx="5183188" cy="693068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kern="120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3036" y="2357224"/>
            <a:ext cx="5183188" cy="38154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873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7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1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6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3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6DFD-1157-42D9-A7A6-58E4997F68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0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508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873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399" y="1548063"/>
            <a:ext cx="11172825" cy="4628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116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B9F6DFD-1157-42D9-A7A6-58E4997F6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Hexagon 7"/>
          <p:cNvSpPr/>
          <p:nvPr userDrawn="1"/>
        </p:nvSpPr>
        <p:spPr>
          <a:xfrm>
            <a:off x="82717" y="6372223"/>
            <a:ext cx="1510966" cy="487369"/>
          </a:xfrm>
          <a:custGeom>
            <a:avLst/>
            <a:gdLst>
              <a:gd name="connsiteX0" fmla="*/ 0 w 1568116"/>
              <a:gd name="connsiteY0" fmla="*/ 561474 h 1122947"/>
              <a:gd name="connsiteX1" fmla="*/ 280737 w 1568116"/>
              <a:gd name="connsiteY1" fmla="*/ 0 h 1122947"/>
              <a:gd name="connsiteX2" fmla="*/ 1287379 w 1568116"/>
              <a:gd name="connsiteY2" fmla="*/ 0 h 1122947"/>
              <a:gd name="connsiteX3" fmla="*/ 1568116 w 1568116"/>
              <a:gd name="connsiteY3" fmla="*/ 561474 h 1122947"/>
              <a:gd name="connsiteX4" fmla="*/ 1287379 w 1568116"/>
              <a:gd name="connsiteY4" fmla="*/ 1122947 h 1122947"/>
              <a:gd name="connsiteX5" fmla="*/ 280737 w 1568116"/>
              <a:gd name="connsiteY5" fmla="*/ 1122947 h 1122947"/>
              <a:gd name="connsiteX6" fmla="*/ 0 w 1568116"/>
              <a:gd name="connsiteY6" fmla="*/ 561474 h 1122947"/>
              <a:gd name="connsiteX0" fmla="*/ 0 w 1568116"/>
              <a:gd name="connsiteY0" fmla="*/ 485274 h 1122947"/>
              <a:gd name="connsiteX1" fmla="*/ 280737 w 1568116"/>
              <a:gd name="connsiteY1" fmla="*/ 0 h 1122947"/>
              <a:gd name="connsiteX2" fmla="*/ 1287379 w 1568116"/>
              <a:gd name="connsiteY2" fmla="*/ 0 h 1122947"/>
              <a:gd name="connsiteX3" fmla="*/ 1568116 w 1568116"/>
              <a:gd name="connsiteY3" fmla="*/ 561474 h 1122947"/>
              <a:gd name="connsiteX4" fmla="*/ 1287379 w 1568116"/>
              <a:gd name="connsiteY4" fmla="*/ 1122947 h 1122947"/>
              <a:gd name="connsiteX5" fmla="*/ 280737 w 1568116"/>
              <a:gd name="connsiteY5" fmla="*/ 1122947 h 1122947"/>
              <a:gd name="connsiteX6" fmla="*/ 0 w 1568116"/>
              <a:gd name="connsiteY6" fmla="*/ 485274 h 1122947"/>
              <a:gd name="connsiteX0" fmla="*/ 0 w 1568116"/>
              <a:gd name="connsiteY0" fmla="*/ 485274 h 1122947"/>
              <a:gd name="connsiteX1" fmla="*/ 280737 w 1568116"/>
              <a:gd name="connsiteY1" fmla="*/ 0 h 1122947"/>
              <a:gd name="connsiteX2" fmla="*/ 1287379 w 1568116"/>
              <a:gd name="connsiteY2" fmla="*/ 0 h 1122947"/>
              <a:gd name="connsiteX3" fmla="*/ 1568116 w 1568116"/>
              <a:gd name="connsiteY3" fmla="*/ 561474 h 1122947"/>
              <a:gd name="connsiteX4" fmla="*/ 1287379 w 1568116"/>
              <a:gd name="connsiteY4" fmla="*/ 1122947 h 1122947"/>
              <a:gd name="connsiteX5" fmla="*/ 0 w 1568116"/>
              <a:gd name="connsiteY5" fmla="*/ 485274 h 1122947"/>
              <a:gd name="connsiteX0" fmla="*/ 0 w 1568116"/>
              <a:gd name="connsiteY0" fmla="*/ 485274 h 561474"/>
              <a:gd name="connsiteX1" fmla="*/ 280737 w 1568116"/>
              <a:gd name="connsiteY1" fmla="*/ 0 h 561474"/>
              <a:gd name="connsiteX2" fmla="*/ 1287379 w 1568116"/>
              <a:gd name="connsiteY2" fmla="*/ 0 h 561474"/>
              <a:gd name="connsiteX3" fmla="*/ 1568116 w 1568116"/>
              <a:gd name="connsiteY3" fmla="*/ 561474 h 561474"/>
              <a:gd name="connsiteX4" fmla="*/ 0 w 1568116"/>
              <a:gd name="connsiteY4" fmla="*/ 485274 h 561474"/>
              <a:gd name="connsiteX0" fmla="*/ 0 w 1510966"/>
              <a:gd name="connsiteY0" fmla="*/ 485274 h 485274"/>
              <a:gd name="connsiteX1" fmla="*/ 280737 w 1510966"/>
              <a:gd name="connsiteY1" fmla="*/ 0 h 485274"/>
              <a:gd name="connsiteX2" fmla="*/ 1287379 w 1510966"/>
              <a:gd name="connsiteY2" fmla="*/ 0 h 485274"/>
              <a:gd name="connsiteX3" fmla="*/ 1510966 w 1510966"/>
              <a:gd name="connsiteY3" fmla="*/ 485274 h 485274"/>
              <a:gd name="connsiteX4" fmla="*/ 0 w 1510966"/>
              <a:gd name="connsiteY4" fmla="*/ 485274 h 485274"/>
              <a:gd name="connsiteX0" fmla="*/ 0 w 1510966"/>
              <a:gd name="connsiteY0" fmla="*/ 485274 h 485274"/>
              <a:gd name="connsiteX1" fmla="*/ 225258 w 1510966"/>
              <a:gd name="connsiteY1" fmla="*/ 89981 h 485274"/>
              <a:gd name="connsiteX2" fmla="*/ 280737 w 1510966"/>
              <a:gd name="connsiteY2" fmla="*/ 0 h 485274"/>
              <a:gd name="connsiteX3" fmla="*/ 1287379 w 1510966"/>
              <a:gd name="connsiteY3" fmla="*/ 0 h 485274"/>
              <a:gd name="connsiteX4" fmla="*/ 1510966 w 1510966"/>
              <a:gd name="connsiteY4" fmla="*/ 485274 h 485274"/>
              <a:gd name="connsiteX5" fmla="*/ 0 w 1510966"/>
              <a:gd name="connsiteY5" fmla="*/ 485274 h 485274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280737 w 1510966"/>
              <a:gd name="connsiteY2" fmla="*/ 2094 h 487368"/>
              <a:gd name="connsiteX3" fmla="*/ 396708 w 1510966"/>
              <a:gd name="connsiteY3" fmla="*/ 0 h 487368"/>
              <a:gd name="connsiteX4" fmla="*/ 1287379 w 1510966"/>
              <a:gd name="connsiteY4" fmla="*/ 2094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280737 w 1510966"/>
              <a:gd name="connsiteY2" fmla="*/ 2094 h 487368"/>
              <a:gd name="connsiteX3" fmla="*/ 396708 w 1510966"/>
              <a:gd name="connsiteY3" fmla="*/ 0 h 487368"/>
              <a:gd name="connsiteX4" fmla="*/ 1171408 w 1510966"/>
              <a:gd name="connsiteY4" fmla="*/ 0 h 487368"/>
              <a:gd name="connsiteX5" fmla="*/ 1287379 w 1510966"/>
              <a:gd name="connsiteY5" fmla="*/ 2094 h 487368"/>
              <a:gd name="connsiteX6" fmla="*/ 1510966 w 1510966"/>
              <a:gd name="connsiteY6" fmla="*/ 487368 h 487368"/>
              <a:gd name="connsiteX7" fmla="*/ 0 w 1510966"/>
              <a:gd name="connsiteY7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280737 w 1510966"/>
              <a:gd name="connsiteY2" fmla="*/ 2094 h 487368"/>
              <a:gd name="connsiteX3" fmla="*/ 396708 w 1510966"/>
              <a:gd name="connsiteY3" fmla="*/ 0 h 487368"/>
              <a:gd name="connsiteX4" fmla="*/ 1171408 w 1510966"/>
              <a:gd name="connsiteY4" fmla="*/ 0 h 487368"/>
              <a:gd name="connsiteX5" fmla="*/ 1287379 w 1510966"/>
              <a:gd name="connsiteY5" fmla="*/ 2094 h 487368"/>
              <a:gd name="connsiteX6" fmla="*/ 1323808 w 1510966"/>
              <a:gd name="connsiteY6" fmla="*/ 92075 h 487368"/>
              <a:gd name="connsiteX7" fmla="*/ 1510966 w 1510966"/>
              <a:gd name="connsiteY7" fmla="*/ 487368 h 487368"/>
              <a:gd name="connsiteX8" fmla="*/ 0 w 1510966"/>
              <a:gd name="connsiteY8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280737 w 1510966"/>
              <a:gd name="connsiteY2" fmla="*/ 2094 h 487368"/>
              <a:gd name="connsiteX3" fmla="*/ 396708 w 1510966"/>
              <a:gd name="connsiteY3" fmla="*/ 0 h 487368"/>
              <a:gd name="connsiteX4" fmla="*/ 1171408 w 1510966"/>
              <a:gd name="connsiteY4" fmla="*/ 0 h 487368"/>
              <a:gd name="connsiteX5" fmla="*/ 1323808 w 1510966"/>
              <a:gd name="connsiteY5" fmla="*/ 92075 h 487368"/>
              <a:gd name="connsiteX6" fmla="*/ 1510966 w 1510966"/>
              <a:gd name="connsiteY6" fmla="*/ 487368 h 487368"/>
              <a:gd name="connsiteX7" fmla="*/ 0 w 1510966"/>
              <a:gd name="connsiteY7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396708 w 1510966"/>
              <a:gd name="connsiteY2" fmla="*/ 0 h 487368"/>
              <a:gd name="connsiteX3" fmla="*/ 1171408 w 1510966"/>
              <a:gd name="connsiteY3" fmla="*/ 0 h 487368"/>
              <a:gd name="connsiteX4" fmla="*/ 1323808 w 1510966"/>
              <a:gd name="connsiteY4" fmla="*/ 92075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396708 w 1510966"/>
              <a:gd name="connsiteY2" fmla="*/ 0 h 487368"/>
              <a:gd name="connsiteX3" fmla="*/ 1171408 w 1510966"/>
              <a:gd name="connsiteY3" fmla="*/ 0 h 487368"/>
              <a:gd name="connsiteX4" fmla="*/ 1323808 w 1510966"/>
              <a:gd name="connsiteY4" fmla="*/ 92075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396708 w 1510966"/>
              <a:gd name="connsiteY2" fmla="*/ 0 h 487368"/>
              <a:gd name="connsiteX3" fmla="*/ 1171408 w 1510966"/>
              <a:gd name="connsiteY3" fmla="*/ 0 h 487368"/>
              <a:gd name="connsiteX4" fmla="*/ 1323808 w 1510966"/>
              <a:gd name="connsiteY4" fmla="*/ 92075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396708 w 1510966"/>
              <a:gd name="connsiteY2" fmla="*/ 0 h 487368"/>
              <a:gd name="connsiteX3" fmla="*/ 1171408 w 1510966"/>
              <a:gd name="connsiteY3" fmla="*/ 0 h 487368"/>
              <a:gd name="connsiteX4" fmla="*/ 1323808 w 1510966"/>
              <a:gd name="connsiteY4" fmla="*/ 92075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396708 w 1510966"/>
              <a:gd name="connsiteY2" fmla="*/ 0 h 487368"/>
              <a:gd name="connsiteX3" fmla="*/ 1171408 w 1510966"/>
              <a:gd name="connsiteY3" fmla="*/ 0 h 487368"/>
              <a:gd name="connsiteX4" fmla="*/ 1323808 w 1510966"/>
              <a:gd name="connsiteY4" fmla="*/ 92075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396708 w 1510966"/>
              <a:gd name="connsiteY2" fmla="*/ 0 h 487368"/>
              <a:gd name="connsiteX3" fmla="*/ 1139324 w 1510966"/>
              <a:gd name="connsiteY3" fmla="*/ 0 h 487368"/>
              <a:gd name="connsiteX4" fmla="*/ 1323808 w 1510966"/>
              <a:gd name="connsiteY4" fmla="*/ 92075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8 h 487368"/>
              <a:gd name="connsiteX1" fmla="*/ 225258 w 1510966"/>
              <a:gd name="connsiteY1" fmla="*/ 92075 h 487368"/>
              <a:gd name="connsiteX2" fmla="*/ 396708 w 1510966"/>
              <a:gd name="connsiteY2" fmla="*/ 0 h 487368"/>
              <a:gd name="connsiteX3" fmla="*/ 1139324 w 1510966"/>
              <a:gd name="connsiteY3" fmla="*/ 0 h 487368"/>
              <a:gd name="connsiteX4" fmla="*/ 1299745 w 1510966"/>
              <a:gd name="connsiteY4" fmla="*/ 92075 h 487368"/>
              <a:gd name="connsiteX5" fmla="*/ 1510966 w 1510966"/>
              <a:gd name="connsiteY5" fmla="*/ 487368 h 487368"/>
              <a:gd name="connsiteX6" fmla="*/ 0 w 1510966"/>
              <a:gd name="connsiteY6" fmla="*/ 487368 h 487368"/>
              <a:gd name="connsiteX0" fmla="*/ 0 w 1510966"/>
              <a:gd name="connsiteY0" fmla="*/ 487369 h 487369"/>
              <a:gd name="connsiteX1" fmla="*/ 225258 w 1510966"/>
              <a:gd name="connsiteY1" fmla="*/ 92076 h 487369"/>
              <a:gd name="connsiteX2" fmla="*/ 396708 w 1510966"/>
              <a:gd name="connsiteY2" fmla="*/ 1 h 487369"/>
              <a:gd name="connsiteX3" fmla="*/ 1139324 w 1510966"/>
              <a:gd name="connsiteY3" fmla="*/ 1 h 487369"/>
              <a:gd name="connsiteX4" fmla="*/ 1299745 w 1510966"/>
              <a:gd name="connsiteY4" fmla="*/ 92076 h 487369"/>
              <a:gd name="connsiteX5" fmla="*/ 1510966 w 1510966"/>
              <a:gd name="connsiteY5" fmla="*/ 487369 h 487369"/>
              <a:gd name="connsiteX6" fmla="*/ 0 w 1510966"/>
              <a:gd name="connsiteY6" fmla="*/ 487369 h 487369"/>
              <a:gd name="connsiteX0" fmla="*/ 0 w 1510966"/>
              <a:gd name="connsiteY0" fmla="*/ 487369 h 487369"/>
              <a:gd name="connsiteX1" fmla="*/ 225258 w 1510966"/>
              <a:gd name="connsiteY1" fmla="*/ 92076 h 487369"/>
              <a:gd name="connsiteX2" fmla="*/ 396708 w 1510966"/>
              <a:gd name="connsiteY2" fmla="*/ 1 h 487369"/>
              <a:gd name="connsiteX3" fmla="*/ 1139324 w 1510966"/>
              <a:gd name="connsiteY3" fmla="*/ 1 h 487369"/>
              <a:gd name="connsiteX4" fmla="*/ 1299745 w 1510966"/>
              <a:gd name="connsiteY4" fmla="*/ 92076 h 487369"/>
              <a:gd name="connsiteX5" fmla="*/ 1510966 w 1510966"/>
              <a:gd name="connsiteY5" fmla="*/ 487369 h 487369"/>
              <a:gd name="connsiteX6" fmla="*/ 0 w 1510966"/>
              <a:gd name="connsiteY6" fmla="*/ 487369 h 487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0966" h="487369">
                <a:moveTo>
                  <a:pt x="0" y="487369"/>
                </a:moveTo>
                <a:lnTo>
                  <a:pt x="225258" y="92076"/>
                </a:lnTo>
                <a:cubicBezTo>
                  <a:pt x="263358" y="37572"/>
                  <a:pt x="307808" y="2118"/>
                  <a:pt x="396708" y="1"/>
                </a:cubicBezTo>
                <a:lnTo>
                  <a:pt x="1139324" y="1"/>
                </a:lnTo>
                <a:cubicBezTo>
                  <a:pt x="1213936" y="-263"/>
                  <a:pt x="1264820" y="32809"/>
                  <a:pt x="1299745" y="92076"/>
                </a:cubicBezTo>
                <a:lnTo>
                  <a:pt x="1510966" y="487369"/>
                </a:lnTo>
                <a:lnTo>
                  <a:pt x="0" y="487369"/>
                </a:lnTo>
                <a:close/>
              </a:path>
            </a:pathLst>
          </a:custGeom>
          <a:solidFill>
            <a:schemeClr val="bg1"/>
          </a:solidFill>
          <a:ln w="2540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56" y="6483863"/>
            <a:ext cx="1052172" cy="266187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85F42D-D45A-4736-9B60-C47738B0F4B7}" type="datetimeFigureOut">
              <a:rPr lang="en-US" smtClean="0"/>
              <a:pPr/>
              <a:t>4/4/2023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1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.cenaj@network.leaseweb.com" TargetMode="External"/><Relationship Id="rId7" Type="http://schemas.openxmlformats.org/officeDocument/2006/relationships/image" Target="../media/image4.jpeg"/><Relationship Id="rId2" Type="http://schemas.openxmlformats.org/officeDocument/2006/relationships/hyperlink" Target="mailto:peering@network.leaseweb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mailto:sales@fibering.com" TargetMode="External"/><Relationship Id="rId4" Type="http://schemas.openxmlformats.org/officeDocument/2006/relationships/hyperlink" Target="mailto:b.vandersloot@network.leaseweb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Leaseweb – Global Cloud IaaS provider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2A109A-A328-614E-BF05-0CCF3C618B7E}"/>
              </a:ext>
            </a:extLst>
          </p:cNvPr>
          <p:cNvSpPr txBox="1"/>
          <p:nvPr/>
        </p:nvSpPr>
        <p:spPr>
          <a:xfrm>
            <a:off x="612420" y="1136649"/>
            <a:ext cx="7899402" cy="48394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Dedicated (bare metal) and virtual servers, data storage, colocation, cybersecurity and Multi-CDN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Born in the Netherlands – hosting platforms and services 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Europe (AMS, FRA, LON)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North America (MTL, NYC, WDC, MIA, CHI, DAL, SEA, SFO, LAX)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Asia Pacific (SIN, HKG, THY, SYD)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(29 data centers in 16 cities/metro’s)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metro network has its own AS (e.g. AS60781 = AMS/LSW-NL, </a:t>
            </a:r>
            <a:br>
              <a:rPr lang="en-US" dirty="0"/>
            </a:br>
            <a:r>
              <a:rPr lang="en-US" dirty="0"/>
              <a:t>AS28753 = FRA/LSW-DE, AS30633 = WDC/LSW-USA)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Global backbone AS16265 (open peering policy)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~ 4Tbps total peak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Contact us through</a:t>
            </a:r>
          </a:p>
          <a:p>
            <a:r>
              <a:rPr lang="en-US" dirty="0">
                <a:hlinkClick r:id="rId2"/>
              </a:rPr>
              <a:t>peering@network.leaseweb.com</a:t>
            </a:r>
            <a:endParaRPr lang="en-US" dirty="0"/>
          </a:p>
          <a:p>
            <a:r>
              <a:rPr lang="en-US" dirty="0">
                <a:hlinkClick r:id="rId3"/>
              </a:rPr>
              <a:t>d.cenaj@network.leaseweb.com</a:t>
            </a:r>
            <a:r>
              <a:rPr lang="en-US" dirty="0"/>
              <a:t> (Drilon </a:t>
            </a:r>
            <a:r>
              <a:rPr lang="en-US" dirty="0" err="1"/>
              <a:t>Cenaj</a:t>
            </a:r>
            <a:r>
              <a:rPr lang="en-US" dirty="0"/>
              <a:t>)</a:t>
            </a:r>
          </a:p>
          <a:p>
            <a:r>
              <a:rPr lang="en-US" dirty="0">
                <a:hlinkClick r:id="rId4"/>
              </a:rPr>
              <a:t>b.vandersloot@network.leaseweb.com</a:t>
            </a:r>
            <a:r>
              <a:rPr lang="en-US" dirty="0"/>
              <a:t> (Bart van der Sloot)</a:t>
            </a:r>
          </a:p>
          <a:p>
            <a:endParaRPr lang="en-US" dirty="0"/>
          </a:p>
          <a:p>
            <a:r>
              <a:rPr lang="en-US" dirty="0"/>
              <a:t>Looking for metro connectivity in Amsterdam? Contact us at </a:t>
            </a:r>
            <a:r>
              <a:rPr lang="en-US" dirty="0">
                <a:hlinkClick r:id="rId5"/>
              </a:rPr>
              <a:t>sales@fibering.com</a:t>
            </a:r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737D35-7D08-C611-318B-4C7D801D0D5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428088" y="1238250"/>
            <a:ext cx="4561968" cy="25661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633DE8-FFE2-8AE4-E031-B383A35DA9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866" y="5606344"/>
            <a:ext cx="2246502" cy="52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7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Leaseweb">
      <a:dk1>
        <a:srgbClr val="1A1A1A"/>
      </a:dk1>
      <a:lt1>
        <a:sysClr val="window" lastClr="FFFFFF"/>
      </a:lt1>
      <a:dk2>
        <a:srgbClr val="5685C4"/>
      </a:dk2>
      <a:lt2>
        <a:srgbClr val="8EABBE"/>
      </a:lt2>
      <a:accent1>
        <a:srgbClr val="D73775"/>
      </a:accent1>
      <a:accent2>
        <a:srgbClr val="F18800"/>
      </a:accent2>
      <a:accent3>
        <a:srgbClr val="8D5096"/>
      </a:accent3>
      <a:accent4>
        <a:srgbClr val="2D2E86"/>
      </a:accent4>
      <a:accent5>
        <a:srgbClr val="83B91E"/>
      </a:accent5>
      <a:accent6>
        <a:srgbClr val="00A7A7"/>
      </a:accent6>
      <a:hlink>
        <a:srgbClr val="5087C7"/>
      </a:hlink>
      <a:folHlink>
        <a:srgbClr val="95549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1114-Powerpoint template v1.0" id="{C0C5377D-7F69-F846-B8CB-9D86307FDF2B}" vid="{842EAC15-B10A-BD46-A52D-1F8D29FB87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0D65E42EDF9942B0118CE8E937A77B" ma:contentTypeVersion="7" ma:contentTypeDescription="Een nieuw document maken." ma:contentTypeScope="" ma:versionID="84564d0332d7db4f83ec4d94c40c9b7d">
  <xsd:schema xmlns:xsd="http://www.w3.org/2001/XMLSchema" xmlns:xs="http://www.w3.org/2001/XMLSchema" xmlns:p="http://schemas.microsoft.com/office/2006/metadata/properties" xmlns:ns2="2bf8e9d3-a3fe-473e-835e-a43b8c3d14ad" xmlns:ns3="7184e08d-4131-4a42-938d-778735e4e633" targetNamespace="http://schemas.microsoft.com/office/2006/metadata/properties" ma:root="true" ma:fieldsID="a95e643de99b2aecd36373566e54b7ee" ns2:_="" ns3:_="">
    <xsd:import namespace="2bf8e9d3-a3fe-473e-835e-a43b8c3d14ad"/>
    <xsd:import namespace="7184e08d-4131-4a42-938d-778735e4e6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8e9d3-a3fe-473e-835e-a43b8c3d14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4e08d-4131-4a42-938d-778735e4e6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84e08d-4131-4a42-938d-778735e4e633">
      <UserInfo>
        <DisplayName>Sudeshna Sen</DisplayName>
        <AccountId>13</AccountId>
        <AccountType/>
      </UserInfo>
      <UserInfo>
        <DisplayName>Hannah Bernhardt</DisplayName>
        <AccountId>49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8758536-9D97-42B9-A173-F150C8156E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F6313C-0D69-4FAC-A4DB-B94F8C19E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f8e9d3-a3fe-473e-835e-a43b8c3d14ad"/>
    <ds:schemaRef ds:uri="7184e08d-4131-4a42-938d-778735e4e6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A47DF1-28F8-4CEC-AA6C-991725DE2DA1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7184e08d-4131-4a42-938d-778735e4e633"/>
    <ds:schemaRef ds:uri="http://purl.org/dc/elements/1.1/"/>
    <ds:schemaRef ds:uri="2bf8e9d3-a3fe-473e-835e-a43b8c3d14ad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2045</TotalTime>
  <Words>181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Leaseweb – Global Cloud IaaS provider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LeaseWeb Network Team Meeting January 30, 2018</dc:title>
  <dc:creator>Bart van der Sloot</dc:creator>
  <cp:lastModifiedBy>Drilon Cenaj</cp:lastModifiedBy>
  <cp:revision>21</cp:revision>
  <dcterms:created xsi:type="dcterms:W3CDTF">2018-01-30T13:34:33Z</dcterms:created>
  <dcterms:modified xsi:type="dcterms:W3CDTF">2023-04-04T18:37:20Z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0x010100180D65E42EDF9942B0118CE8E937A77B</vt:lpwstr>
  </property>
</Properties>
</file>