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i6nrDepAjKAtFQGfF5t9hQAmPM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1A0C64A-E779-42AB-ADC1-460CEA6A5208}">
  <a:tblStyle styleId="{31A0C64A-E779-42AB-ADC1-460CEA6A520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5"/>
          <p:cNvSpPr txBox="1"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5"/>
          <p:cNvSpPr txBox="1">
            <a:spLocks noGrp="1"/>
          </p:cNvSpPr>
          <p:nvPr>
            <p:ph type="body" idx="1"/>
          </p:nvPr>
        </p:nvSpPr>
        <p:spPr>
          <a:xfrm>
            <a:off x="457200" y="764704"/>
            <a:ext cx="8229600" cy="547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25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5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5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pic>
        <p:nvPicPr>
          <p:cNvPr id="28" name="Google Shape;28;p25" descr="Global Peering Forum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14080"/>
            <a:ext cx="1903228" cy="597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6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6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7"/>
          <p:cNvSpPr txBox="1"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7"/>
          <p:cNvSpPr txBox="1">
            <a:spLocks noGrp="1"/>
          </p:cNvSpPr>
          <p:nvPr>
            <p:ph type="body" idx="1"/>
          </p:nvPr>
        </p:nvSpPr>
        <p:spPr>
          <a:xfrm>
            <a:off x="457200" y="764704"/>
            <a:ext cx="4038600" cy="5688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27"/>
          <p:cNvSpPr txBox="1">
            <a:spLocks noGrp="1"/>
          </p:cNvSpPr>
          <p:nvPr>
            <p:ph type="body" idx="2"/>
          </p:nvPr>
        </p:nvSpPr>
        <p:spPr>
          <a:xfrm>
            <a:off x="4648200" y="764704"/>
            <a:ext cx="4038600" cy="5688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8"/>
          <p:cNvSpPr txBox="1"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8"/>
          <p:cNvSpPr txBox="1">
            <a:spLocks noGrp="1"/>
          </p:cNvSpPr>
          <p:nvPr>
            <p:ph type="body" idx="1"/>
          </p:nvPr>
        </p:nvSpPr>
        <p:spPr>
          <a:xfrm>
            <a:off x="457200" y="764704"/>
            <a:ext cx="4040188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28"/>
          <p:cNvSpPr txBox="1">
            <a:spLocks noGrp="1"/>
          </p:cNvSpPr>
          <p:nvPr>
            <p:ph type="body" idx="2"/>
          </p:nvPr>
        </p:nvSpPr>
        <p:spPr>
          <a:xfrm>
            <a:off x="457200" y="1124744"/>
            <a:ext cx="4040188" cy="5256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28"/>
          <p:cNvSpPr txBox="1">
            <a:spLocks noGrp="1"/>
          </p:cNvSpPr>
          <p:nvPr>
            <p:ph type="body" idx="3"/>
          </p:nvPr>
        </p:nvSpPr>
        <p:spPr>
          <a:xfrm>
            <a:off x="4645025" y="764704"/>
            <a:ext cx="4041775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body" idx="4"/>
          </p:nvPr>
        </p:nvSpPr>
        <p:spPr>
          <a:xfrm>
            <a:off x="4645025" y="1124744"/>
            <a:ext cx="4041775" cy="5256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8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8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9"/>
          <p:cNvSpPr txBox="1"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9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9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3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30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30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0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1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1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2"/>
          <p:cNvSpPr txBox="1"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body" idx="1"/>
          </p:nvPr>
        </p:nvSpPr>
        <p:spPr>
          <a:xfrm rot="5400000">
            <a:off x="1835696" y="-613792"/>
            <a:ext cx="5472608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2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2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33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3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3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457200" y="764704"/>
            <a:ext cx="8229600" cy="547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ernan.seoane@cabase.org.a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4"/>
          <p:cNvSpPr txBox="1">
            <a:spLocks noGrp="1"/>
          </p:cNvSpPr>
          <p:nvPr>
            <p:ph type="title"/>
          </p:nvPr>
        </p:nvSpPr>
        <p:spPr>
          <a:xfrm>
            <a:off x="457200" y="116632"/>
            <a:ext cx="6631969" cy="1691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555"/>
              <a:buNone/>
            </a:pPr>
            <a:r>
              <a:rPr lang="en-US" b="1" dirty="0"/>
              <a:t>ARGENTINA </a:t>
            </a:r>
            <a:r>
              <a:rPr lang="en-US" b="1" dirty="0">
                <a:solidFill>
                  <a:srgbClr val="FF0000"/>
                </a:solidFill>
              </a:rPr>
              <a:t>IX</a:t>
            </a:r>
            <a:endParaRPr b="1" dirty="0"/>
          </a:p>
        </p:txBody>
      </p:sp>
      <p:sp>
        <p:nvSpPr>
          <p:cNvPr id="98" name="Google Shape;98;p34"/>
          <p:cNvSpPr txBox="1">
            <a:spLocks noGrp="1"/>
          </p:cNvSpPr>
          <p:nvPr>
            <p:ph type="body" idx="1"/>
          </p:nvPr>
        </p:nvSpPr>
        <p:spPr>
          <a:xfrm>
            <a:off x="791110" y="1343292"/>
            <a:ext cx="7895690" cy="4389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>
              <a:spcBef>
                <a:spcPct val="0"/>
              </a:spcBef>
              <a:buClrTx/>
              <a:defRPr/>
            </a:pPr>
            <a:r>
              <a:rPr lang="en-US" b="1" dirty="0">
                <a:latin typeface="Times New Roman" panose="02020603050405020304" pitchFamily="18" charset="0"/>
              </a:rPr>
              <a:t>CABASE</a:t>
            </a:r>
            <a:r>
              <a:rPr lang="en-US" dirty="0">
                <a:latin typeface="Times New Roman" panose="02020603050405020304" pitchFamily="18" charset="0"/>
              </a:rPr>
              <a:t>: Non profit Organization</a:t>
            </a:r>
          </a:p>
          <a:p>
            <a:pPr marL="342900" indent="-342900" eaLnBrk="1" hangingPunct="1">
              <a:spcBef>
                <a:spcPct val="0"/>
              </a:spcBef>
              <a:buClrTx/>
              <a:defRPr/>
            </a:pPr>
            <a:r>
              <a:rPr lang="en-US" sz="2400" b="0" dirty="0">
                <a:latin typeface="Times New Roman" panose="02020603050405020304" pitchFamily="18" charset="0"/>
              </a:rPr>
              <a:t>32 IXPs – throughout the country</a:t>
            </a:r>
          </a:p>
          <a:p>
            <a:pPr marL="342900">
              <a:spcBef>
                <a:spcPct val="0"/>
              </a:spcBef>
              <a:buClrTx/>
              <a:defRPr/>
            </a:pPr>
            <a:r>
              <a:rPr lang="en-US" dirty="0">
                <a:latin typeface="Times New Roman" panose="02020603050405020304" pitchFamily="18" charset="0"/>
              </a:rPr>
              <a:t>All Interconnected - One big LAN   </a:t>
            </a:r>
            <a:endParaRPr lang="en-US" sz="2400" b="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ClrTx/>
              <a:defRPr/>
            </a:pPr>
            <a:r>
              <a:rPr lang="en-US" sz="2400" b="0" dirty="0">
                <a:latin typeface="Times New Roman" panose="02020603050405020304" pitchFamily="18" charset="0"/>
              </a:rPr>
              <a:t>2.750 ASNs Published</a:t>
            </a:r>
          </a:p>
          <a:p>
            <a:pPr marL="342900" indent="-342900" eaLnBrk="1" hangingPunct="1">
              <a:spcBef>
                <a:spcPct val="0"/>
              </a:spcBef>
              <a:buClrTx/>
              <a:defRPr/>
            </a:pPr>
            <a:r>
              <a:rPr lang="en-US" sz="2400" b="0" dirty="0">
                <a:latin typeface="Times New Roman" panose="02020603050405020304" pitchFamily="18" charset="0"/>
              </a:rPr>
              <a:t>500 Members</a:t>
            </a:r>
          </a:p>
          <a:p>
            <a:pPr marL="342900" indent="-342900" eaLnBrk="1" hangingPunct="1">
              <a:spcBef>
                <a:spcPct val="0"/>
              </a:spcBef>
              <a:buClrTx/>
              <a:defRPr/>
            </a:pPr>
            <a:r>
              <a:rPr lang="en-US" sz="2400" b="0" dirty="0">
                <a:latin typeface="Times New Roman" panose="02020603050405020304" pitchFamily="18" charset="0"/>
              </a:rPr>
              <a:t>21 million end users</a:t>
            </a:r>
          </a:p>
          <a:p>
            <a:pPr marL="342900" indent="-342900" eaLnBrk="1" hangingPunct="1">
              <a:spcBef>
                <a:spcPct val="0"/>
              </a:spcBef>
              <a:buClrTx/>
              <a:defRPr/>
            </a:pPr>
            <a:r>
              <a:rPr lang="en-US" sz="2400" b="0" dirty="0">
                <a:latin typeface="Times New Roman" panose="02020603050405020304" pitchFamily="18" charset="0"/>
              </a:rPr>
              <a:t>Peak Traffic 2.2 Tb</a:t>
            </a:r>
          </a:p>
          <a:p>
            <a:pPr marL="342900" indent="-342900" eaLnBrk="1" hangingPunct="1">
              <a:spcBef>
                <a:spcPct val="0"/>
              </a:spcBef>
              <a:buClrTx/>
              <a:defRPr/>
            </a:pPr>
            <a:endParaRPr 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ClrTx/>
              <a:buNone/>
              <a:defRPr/>
            </a:pPr>
            <a:r>
              <a:rPr lang="en-US" sz="2400" b="0" dirty="0">
                <a:latin typeface="Times New Roman" panose="02020603050405020304" pitchFamily="18" charset="0"/>
              </a:rPr>
              <a:t>Contact:  </a:t>
            </a:r>
            <a:r>
              <a:rPr lang="en-US" u="none" strike="noStrike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Hernan Seoane</a:t>
            </a:r>
          </a:p>
          <a:p>
            <a:pPr marL="0" indent="0" eaLnBrk="1" hangingPunct="1">
              <a:spcBef>
                <a:spcPct val="0"/>
              </a:spcBef>
              <a:buClrTx/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hernan.seoane@cabase.org.ar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ClrTx/>
              <a:buNone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//ixp.cabase.org.ar</a:t>
            </a:r>
          </a:p>
          <a:p>
            <a:pPr marL="137160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lang="en-US" dirty="0"/>
          </a:p>
          <a:p>
            <a:pPr marL="137160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  <p:pic>
        <p:nvPicPr>
          <p:cNvPr id="4" name="Imagen 11">
            <a:extLst>
              <a:ext uri="{FF2B5EF4-FFF2-40B4-BE49-F238E27FC236}">
                <a16:creationId xmlns:a16="http://schemas.microsoft.com/office/drawing/2014/main" id="{CF3C0B88-85D1-4847-9ABD-6A6EE599E6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88" y="127396"/>
            <a:ext cx="1871663" cy="56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13">
            <a:extLst>
              <a:ext uri="{FF2B5EF4-FFF2-40B4-BE49-F238E27FC236}">
                <a16:creationId xmlns:a16="http://schemas.microsoft.com/office/drawing/2014/main" id="{616A5D54-3390-40FE-9A16-19D18156BB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973" y="156003"/>
            <a:ext cx="621968" cy="51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E1D2BEC-0CBA-4E05-AA59-C6B4E6A9A8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59011" y="974471"/>
            <a:ext cx="2828015" cy="5574766"/>
          </a:xfrm>
          <a:prstGeom prst="rect">
            <a:avLst/>
          </a:prstGeom>
        </p:spPr>
      </p:pic>
      <p:pic>
        <p:nvPicPr>
          <p:cNvPr id="8" name="Imagen 13">
            <a:extLst>
              <a:ext uri="{FF2B5EF4-FFF2-40B4-BE49-F238E27FC236}">
                <a16:creationId xmlns:a16="http://schemas.microsoft.com/office/drawing/2014/main" id="{7C9534DF-B78F-45E3-8C60-F20295BF04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006" y="5732980"/>
            <a:ext cx="894099" cy="740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B84B4259-1B7E-4942-8BB0-CF42AD496F72}"/>
              </a:ext>
            </a:extLst>
          </p:cNvPr>
          <p:cNvSpPr txBox="1"/>
          <p:nvPr/>
        </p:nvSpPr>
        <p:spPr>
          <a:xfrm>
            <a:off x="3382090" y="5564892"/>
            <a:ext cx="214859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FontTx/>
              <a:buNone/>
            </a:pPr>
            <a:r>
              <a:rPr lang="es-AR" altLang="es-AR" sz="4000" b="1" dirty="0">
                <a:solidFill>
                  <a:srgbClr val="0070C0"/>
                </a:solidFill>
              </a:rPr>
              <a:t>AR-IX</a:t>
            </a:r>
          </a:p>
          <a:p>
            <a:pPr marL="0" indent="0" algn="ctr">
              <a:buFontTx/>
              <a:buNone/>
            </a:pPr>
            <a:r>
              <a:rPr lang="es-AR" altLang="es-AR" sz="2000" b="1" dirty="0">
                <a:solidFill>
                  <a:srgbClr val="0070C0"/>
                </a:solidFill>
              </a:rPr>
              <a:t>ASN  52376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1746</TotalTime>
  <Words>56</Words>
  <Application>Microsoft Office PowerPoint</Application>
  <PresentationFormat>Presentación en pantalla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テーマ</vt:lpstr>
      <vt:lpstr>ARGENTINA 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ARGENTINA CABASE IXP</dc:title>
  <dc:creator>toyama</dc:creator>
  <cp:lastModifiedBy>Hernan Seoane</cp:lastModifiedBy>
  <cp:revision>13</cp:revision>
  <dcterms:created xsi:type="dcterms:W3CDTF">2016-02-04T07:49:00Z</dcterms:created>
  <dcterms:modified xsi:type="dcterms:W3CDTF">2023-04-04T15:18:53Z</dcterms:modified>
</cp:coreProperties>
</file>