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E265E6-5EAB-4DC6-A713-A1715A8FA6B0}" v="1" dt="2023-04-03T19:20:12.1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lvestre, Alejandro" userId="07892924-153c-4498-bb29-25667075245a" providerId="ADAL" clId="{DAE265E6-5EAB-4DC6-A713-A1715A8FA6B0}"/>
    <pc:docChg chg="custSel modSld">
      <pc:chgData name="Silvestre, Alejandro" userId="07892924-153c-4498-bb29-25667075245a" providerId="ADAL" clId="{DAE265E6-5EAB-4DC6-A713-A1715A8FA6B0}" dt="2023-04-03T19:20:25.397" v="21" actId="478"/>
      <pc:docMkLst>
        <pc:docMk/>
      </pc:docMkLst>
      <pc:sldChg chg="addSp delSp modSp mod">
        <pc:chgData name="Silvestre, Alejandro" userId="07892924-153c-4498-bb29-25667075245a" providerId="ADAL" clId="{DAE265E6-5EAB-4DC6-A713-A1715A8FA6B0}" dt="2023-04-03T19:20:25.397" v="21" actId="478"/>
        <pc:sldMkLst>
          <pc:docMk/>
          <pc:sldMk cId="319460752" sldId="256"/>
        </pc:sldMkLst>
        <pc:spChg chg="add del mod">
          <ac:chgData name="Silvestre, Alejandro" userId="07892924-153c-4498-bb29-25667075245a" providerId="ADAL" clId="{DAE265E6-5EAB-4DC6-A713-A1715A8FA6B0}" dt="2023-04-03T19:20:25.397" v="21" actId="478"/>
          <ac:spMkLst>
            <pc:docMk/>
            <pc:sldMk cId="319460752" sldId="256"/>
            <ac:spMk id="2" creationId="{2F27BF39-AF0D-798F-9F7D-246518B6C7F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5F66D-6C98-D75E-E811-D0A1642DA2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ACA299-9CF4-EBA1-42FF-D8481FC7E2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588B56-78B2-E7E1-9F3F-83266C30D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2CBE-3134-4692-8ADF-F02A02467083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EA6EB-16E0-E19F-A460-48066A2DA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C60D10-5A3F-18EC-6463-FAA8DA453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CCF46-BC17-4271-9FA5-A9124E733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110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841DF-554D-AF56-F924-E22A28B8A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3A9CEE-09F1-E8AB-C4E1-9D29E99415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6D120C-CCAF-C115-AE66-0E4B6F642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2CBE-3134-4692-8ADF-F02A02467083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D58DE-2D5A-A89D-B958-B098C5170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BB22D8-9547-1BA6-FD15-969AE1F57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CCF46-BC17-4271-9FA5-A9124E733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41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F125AE-7D59-337F-2E0A-CC027799DB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F0CFF6-5356-8904-E2DF-B9FA4E23A2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F624A-6A38-C310-4B02-57B19C76C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2CBE-3134-4692-8ADF-F02A02467083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88143-252D-1198-960B-A3CCB0E96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EA9FB9-C02B-AD97-7D4C-055F0AB12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CCF46-BC17-4271-9FA5-A9124E733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158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FC926-0573-B387-3157-D220AE770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AD7A52-0AA2-E53E-5476-97B7D3B521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43B2E9-6D6C-7C25-4960-10D91154C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2CBE-3134-4692-8ADF-F02A02467083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6A2E94-F326-0EEF-3FF8-63D240FF7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F37FBD-645C-D6D1-2745-53B11F456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CCF46-BC17-4271-9FA5-A9124E733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368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B553D-4995-EF43-5197-EB194ACD0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7B6D0C-7DAA-AB84-46FD-F0417BB0D6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10E9B9-443A-3C52-697A-103635B5B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2CBE-3134-4692-8ADF-F02A02467083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D7A91-4269-0C3E-13DF-441168440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FB1B7-32B4-59C6-662D-6FBF7B435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CCF46-BC17-4271-9FA5-A9124E733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166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20C63-5D41-0EDA-1F78-D617E7889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A2744-0383-B356-09A8-C5649506C7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EC052D-B4FB-3665-86F8-93A5B36D1E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469FFD-E38C-C30B-C7EF-266826060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2CBE-3134-4692-8ADF-F02A02467083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E4F69-CFD1-FB80-0A27-6445A186D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F82616-C8FC-E15D-A73A-175E92413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CCF46-BC17-4271-9FA5-A9124E733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54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D0ECD-5DBE-20DA-B260-DE5D5FF66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44ED97-7F7B-55D9-7895-04359C3963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1B6FC7-C4FC-0C2E-8918-68B53A7AD6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9F3E3D-16DE-7BE1-096F-64B7466E55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144C3B-3000-5511-2508-15DDFF6864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21642B-2A3E-C813-2DE0-5E5D567D4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2CBE-3134-4692-8ADF-F02A02467083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330BE0-AA72-4FF1-83B5-62BF5BA37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EB40C7-55EB-D7C3-60CD-4208FECE7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CCF46-BC17-4271-9FA5-A9124E733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332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AB1C7-2BC9-F9B7-8962-BC99BCB74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50099E-9C2C-31AA-A96D-F177707B7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2CBE-3134-4692-8ADF-F02A02467083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35E7DD-47B7-F493-02BE-D89C7EB70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52D42C-419B-2029-2E87-1E4D82DF7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CCF46-BC17-4271-9FA5-A9124E733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812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3554A2-4844-E796-983B-D280B261B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2CBE-3134-4692-8ADF-F02A02467083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EE96B8-1007-463D-6721-ED9400AF0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1EA367-2D43-3295-1E4C-C8EBC2FD2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CCF46-BC17-4271-9FA5-A9124E733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175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DCD04-1407-83E9-AA00-CFE7A1D18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FED5C-5E30-7569-CB40-953DD59F5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41303E-363B-A237-A867-028356035F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D5615B-F0CC-5C66-0FA8-BCC1BC0BD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2CBE-3134-4692-8ADF-F02A02467083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7C80C1-F01D-9AB3-58C2-E3EDAEA0F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121B4F-B8E8-D382-0AB7-ED6303695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CCF46-BC17-4271-9FA5-A9124E733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14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35263-CF93-1ED2-39DA-12EB5BD65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015900-84AB-9389-15C0-A5B4BDA129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29218C-89E5-8DCE-77CA-C0462CBACC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3D94BE-F6DA-EC27-950F-FC415D6CB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2CBE-3134-4692-8ADF-F02A02467083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5A15D8-04D1-A38A-CC04-715689B02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B72A67-57E0-891F-1C36-860A329AD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CCF46-BC17-4271-9FA5-A9124E733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80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E8E0D8-DECB-2CAA-440E-B08414CC4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94E436-1E5D-26A3-9535-56A81A2EFF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1ABB4E-2EFA-D004-7E83-E85AB63433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12CBE-3134-4692-8ADF-F02A02467083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89CD18-E06F-EA29-D875-686C5EB36F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FF4C54-5169-8C4C-60EB-5A06F6E8A9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CCF46-BC17-4271-9FA5-A9124E733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582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1755C38-D08C-617F-694B-7BBDB6A874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241" y="297969"/>
            <a:ext cx="6931172" cy="485105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68C60FC-6DAF-1F03-0526-0D0AE7D8EB38}"/>
              </a:ext>
            </a:extLst>
          </p:cNvPr>
          <p:cNvSpPr/>
          <p:nvPr/>
        </p:nvSpPr>
        <p:spPr>
          <a:xfrm>
            <a:off x="673745" y="5507335"/>
            <a:ext cx="24929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AS 7303</a:t>
            </a:r>
          </a:p>
        </p:txBody>
      </p:sp>
      <p:pic>
        <p:nvPicPr>
          <p:cNvPr id="10" name="Picture 9" descr="Text&#10;&#10;Description automatically generated with medium confidence">
            <a:extLst>
              <a:ext uri="{FF2B5EF4-FFF2-40B4-BE49-F238E27FC236}">
                <a16:creationId xmlns:a16="http://schemas.microsoft.com/office/drawing/2014/main" id="{ABD9682F-64B3-C8B5-2A01-4B8F4EAD1A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8521" y="-60345"/>
            <a:ext cx="7651238" cy="97468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236A5C3-9319-AB81-342B-3AF8E72F4A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98829" y="649502"/>
            <a:ext cx="5448580" cy="537237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AFC57D9-BB78-410B-E22B-F11BA0CFE0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0072" y="3528566"/>
            <a:ext cx="6134415" cy="2902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60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Silvestre, Alejandro</dc:creator>
  <cp:lastModifiedBy>Silvestre, Alejandro</cp:lastModifiedBy>
  <cp:revision>1</cp:revision>
  <dcterms:created xsi:type="dcterms:W3CDTF">2023-04-03T19:10:17Z</dcterms:created>
  <dcterms:modified xsi:type="dcterms:W3CDTF">2023-04-03T19:20:26Z</dcterms:modified>
</cp:coreProperties>
</file>