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6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7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9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3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3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2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3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3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52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0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8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90988-E80E-40A8-B0FC-D0AB2F936894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60CBD-8546-4818-8A24-039AEDBA2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997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589C8-DD8E-5DCE-CC6A-E02B26F89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100347-034F-EA8D-F96E-E9BD3B9375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Diagram, map&#10;&#10;Description automatically generated">
            <a:extLst>
              <a:ext uri="{FF2B5EF4-FFF2-40B4-BE49-F238E27FC236}">
                <a16:creationId xmlns:a16="http://schemas.microsoft.com/office/drawing/2014/main" id="{B6166308-AFF4-50ED-635F-6A573857E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17" y="0"/>
            <a:ext cx="1039050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7F3FBD-5ABA-32B0-01F2-CF37B0618AB4}"/>
              </a:ext>
            </a:extLst>
          </p:cNvPr>
          <p:cNvSpPr txBox="1"/>
          <p:nvPr/>
        </p:nvSpPr>
        <p:spPr>
          <a:xfrm>
            <a:off x="0" y="3789657"/>
            <a:ext cx="36679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OneQode</a:t>
            </a:r>
            <a:r>
              <a:rPr lang="en-US" sz="2000" dirty="0"/>
              <a:t> Gaming Carrier</a:t>
            </a:r>
          </a:p>
          <a:p>
            <a:r>
              <a:rPr lang="en-US" sz="2000" dirty="0"/>
              <a:t>AS 140627</a:t>
            </a:r>
          </a:p>
          <a:p>
            <a:r>
              <a:rPr lang="en-US" sz="2000" dirty="0"/>
              <a:t>Low Latency APAC Network</a:t>
            </a:r>
          </a:p>
          <a:p>
            <a:r>
              <a:rPr lang="en-US" sz="2000" dirty="0"/>
              <a:t>Gaming and Cloud</a:t>
            </a:r>
          </a:p>
          <a:p>
            <a:endParaRPr lang="en-US" sz="2000" dirty="0"/>
          </a:p>
          <a:p>
            <a:r>
              <a:rPr lang="en-US" sz="2000" dirty="0"/>
              <a:t>Nick Plunkett</a:t>
            </a:r>
          </a:p>
          <a:p>
            <a:r>
              <a:rPr lang="en-US" sz="2000" dirty="0"/>
              <a:t>nick@oneqode.com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1193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3abd79b-fcd6-4f1c-ad07-c6c265dc82a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C2E17FCF92E6498B505575B1E1A991" ma:contentTypeVersion="10" ma:contentTypeDescription="Create a new document." ma:contentTypeScope="" ma:versionID="678319cf00ff771d674d03cbfb461d62">
  <xsd:schema xmlns:xsd="http://www.w3.org/2001/XMLSchema" xmlns:xs="http://www.w3.org/2001/XMLSchema" xmlns:p="http://schemas.microsoft.com/office/2006/metadata/properties" xmlns:ns3="93abd79b-fcd6-4f1c-ad07-c6c265dc82af" xmlns:ns4="8ce38a84-6fee-43e0-8d96-f07ad1c9c232" targetNamespace="http://schemas.microsoft.com/office/2006/metadata/properties" ma:root="true" ma:fieldsID="d6463cf9438d9da5c468aaa1dea488e3" ns3:_="" ns4:_="">
    <xsd:import namespace="93abd79b-fcd6-4f1c-ad07-c6c265dc82af"/>
    <xsd:import namespace="8ce38a84-6fee-43e0-8d96-f07ad1c9c2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abd79b-fcd6-4f1c-ad07-c6c265dc82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38a84-6fee-43e0-8d96-f07ad1c9c2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F01740-1812-4402-BA95-DC9B13CC8B4B}">
  <ds:schemaRefs>
    <ds:schemaRef ds:uri="http://schemas.microsoft.com/office/2006/documentManagement/types"/>
    <ds:schemaRef ds:uri="8ce38a84-6fee-43e0-8d96-f07ad1c9c232"/>
    <ds:schemaRef ds:uri="93abd79b-fcd6-4f1c-ad07-c6c265dc82af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346474-1974-4BC5-9473-8BC146E39E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D0C003-63D9-4D1E-98A3-8476CE9DE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abd79b-fcd6-4f1c-ad07-c6c265dc82af"/>
    <ds:schemaRef ds:uri="8ce38a84-6fee-43e0-8d96-f07ad1c9c2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</TotalTime>
  <Words>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Plunkett</dc:creator>
  <cp:lastModifiedBy>Nick Plunkett</cp:lastModifiedBy>
  <cp:revision>4</cp:revision>
  <dcterms:created xsi:type="dcterms:W3CDTF">2023-04-04T16:03:32Z</dcterms:created>
  <dcterms:modified xsi:type="dcterms:W3CDTF">2023-04-04T16:11:33Z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0x01010065C2E17FCF92E6498B505575B1E1A991</vt:lpwstr>
  </property>
</Properties>
</file>