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  <p:sldMasterId id="2147483719" r:id="rId6"/>
    <p:sldMasterId id="2147483775" r:id="rId7"/>
    <p:sldMasterId id="2147483813" r:id="rId8"/>
    <p:sldMasterId id="2147483803" r:id="rId9"/>
    <p:sldMasterId id="2147483794" r:id="rId10"/>
  </p:sldMasterIdLst>
  <p:notesMasterIdLst>
    <p:notesMasterId r:id="rId12"/>
  </p:notesMasterIdLst>
  <p:sldIdLst>
    <p:sldId id="615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MS-IX" id="{E6DAE2A9-4B5C-204D-B115-3EF1F6EB1F7B}">
          <p14:sldIdLst>
            <p14:sldId id="6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124"/>
    <a:srgbClr val="7C269A"/>
    <a:srgbClr val="E58BFE"/>
    <a:srgbClr val="9943D2"/>
    <a:srgbClr val="613FED"/>
    <a:srgbClr val="FF40FF"/>
    <a:srgbClr val="E68BFE"/>
    <a:srgbClr val="902EAD"/>
    <a:srgbClr val="A635C0"/>
    <a:srgbClr val="AE3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9EA26-7C0C-AB47-A5EB-1BD7E3E36D0B}" v="25" dt="2023-02-22T10:49:44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1"/>
    <p:restoredTop sz="85038" autoAdjust="0"/>
  </p:normalViewPr>
  <p:slideViewPr>
    <p:cSldViewPr snapToGrid="0" snapToObjects="1">
      <p:cViewPr varScale="1">
        <p:scale>
          <a:sx n="97" d="100"/>
          <a:sy n="97" d="100"/>
        </p:scale>
        <p:origin x="12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FC73A-CE6D-F644-9A67-B9B7685E1FE3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35B-624F-DE4D-9B55-9328D7DBD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EEED-6D92-E849-802F-FB9CDCD2460F}" type="slidenum">
              <a:rPr lang="nl-NL" smtClean="0"/>
              <a:t>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CF21E-F941-5B4D-A31C-F6AF815822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67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2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5F7C3F-813A-D045-9E6C-B4A07FF3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5" y="354241"/>
            <a:ext cx="9619968" cy="973819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802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C3E3D6-5806-D447-B6C0-9A59DB1E0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62341"/>
            <a:ext cx="11132459" cy="4843969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333"/>
              </a:spcBef>
              <a:defRPr sz="2133" b="1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133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133" b="0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333">
                <a:latin typeface="Chalet-LondonNineteenSixty" charset="0"/>
                <a:ea typeface="Chalet-LondonNineteenSixty" charset="0"/>
                <a:cs typeface="Chalet-LondonNineteenSixty" charset="0"/>
              </a:defRPr>
            </a:lvl4pPr>
            <a:lvl5pPr>
              <a:defRPr sz="3333">
                <a:latin typeface="Chalet-LondonNineteenSixty" charset="0"/>
                <a:ea typeface="Chalet-LondonNineteenSixty" charset="0"/>
                <a:cs typeface="Chalet-LondonNineteenSixty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08FD6-7D72-C244-8CAE-ACD5E2D3C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503" y="230836"/>
            <a:ext cx="1187263" cy="10972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C3177-B0F5-EF44-9A2A-CF85BD56C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3678" y="6330005"/>
            <a:ext cx="1003609" cy="29716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Helvetica" pitchFamily="2" charset="0"/>
              </a:defRPr>
            </a:lvl1pPr>
          </a:lstStyle>
          <a:p>
            <a:fld id="{E98014CF-36AD-524C-AB86-33D56964BD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991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99391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525" y="6600825"/>
            <a:ext cx="59563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0" cap="all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EPSILON TITLE HERE, OPEN SANS, REGULAR      </a:t>
            </a:r>
            <a:r>
              <a:rPr lang="en-US" sz="1200" b="1"/>
              <a:t>|    </a:t>
            </a:r>
            <a:fld id="{9E57E7E3-10C2-B64C-83C7-617A1AD01E57}" type="slidenum">
              <a:rPr lang="en-US" sz="1200" b="1" cap="none"/>
              <a:pPr>
                <a:defRPr/>
              </a:pPr>
              <a:t>‹#›</a:t>
            </a:fld>
            <a:endParaRPr lang="en-US" sz="1200" b="1" cap="none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688" y="6600825"/>
            <a:ext cx="41148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8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02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5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5421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DED3AE-DCD0-0343-93D7-BA2CF6A3FAED}"/>
              </a:ext>
            </a:extLst>
          </p:cNvPr>
          <p:cNvSpPr/>
          <p:nvPr userDrawn="1"/>
        </p:nvSpPr>
        <p:spPr>
          <a:xfrm>
            <a:off x="-16050" y="0"/>
            <a:ext cx="12208050" cy="6867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F3209-1919-EC4C-8002-D593FB6B1927}"/>
              </a:ext>
            </a:extLst>
          </p:cNvPr>
          <p:cNvSpPr/>
          <p:nvPr userDrawn="1"/>
        </p:nvSpPr>
        <p:spPr>
          <a:xfrm>
            <a:off x="7639137" y="6534365"/>
            <a:ext cx="4556760" cy="27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900" dirty="0">
                <a:solidFill>
                  <a:schemeClr val="accent4"/>
                </a:solidFill>
                <a:latin typeface="+mn-lt"/>
                <a:cs typeface="Arial"/>
              </a:rPr>
              <a:t>Confidential © 2020 Epsilon Telecommunications Limited. All rights reserved.</a:t>
            </a:r>
            <a:endParaRPr lang="en-SG" sz="900" dirty="0">
              <a:solidFill>
                <a:schemeClr val="accent4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5434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72788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650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>
            <a:extLst>
              <a:ext uri="{FF2B5EF4-FFF2-40B4-BE49-F238E27FC236}">
                <a16:creationId xmlns:a16="http://schemas.microsoft.com/office/drawing/2014/main" id="{6F2AA590-5572-1043-8387-7BAD161B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AMS-IX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19C2782-DCBE-8344-A26C-5C83E1D6E89C}"/>
              </a:ext>
            </a:extLst>
          </p:cNvPr>
          <p:cNvCxnSpPr>
            <a:cxnSpLocks/>
          </p:cNvCxnSpPr>
          <p:nvPr/>
        </p:nvCxnSpPr>
        <p:spPr>
          <a:xfrm>
            <a:off x="719328" y="1907348"/>
            <a:ext cx="0" cy="4950652"/>
          </a:xfrm>
          <a:prstGeom prst="line">
            <a:avLst/>
          </a:prstGeom>
          <a:ln w="19050">
            <a:solidFill>
              <a:srgbClr val="F6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0D475B1D-7EFB-4448-A5F6-2EE6C8832F5B}"/>
              </a:ext>
            </a:extLst>
          </p:cNvPr>
          <p:cNvSpPr/>
          <p:nvPr/>
        </p:nvSpPr>
        <p:spPr>
          <a:xfrm>
            <a:off x="638428" y="1875174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088791A-6BC0-FC4E-8C94-C820DAA8DAD3}"/>
              </a:ext>
            </a:extLst>
          </p:cNvPr>
          <p:cNvSpPr txBox="1"/>
          <p:nvPr/>
        </p:nvSpPr>
        <p:spPr>
          <a:xfrm>
            <a:off x="815640" y="1769063"/>
            <a:ext cx="1524776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1200 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Neutral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1B33A17-E7CE-9F4D-BF41-D2D3F2FD74A4}"/>
              </a:ext>
            </a:extLst>
          </p:cNvPr>
          <p:cNvSpPr/>
          <p:nvPr/>
        </p:nvSpPr>
        <p:spPr>
          <a:xfrm>
            <a:off x="638428" y="2958422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A94823E-261C-5E41-911D-39572C01DD66}"/>
              </a:ext>
            </a:extLst>
          </p:cNvPr>
          <p:cNvSpPr/>
          <p:nvPr/>
        </p:nvSpPr>
        <p:spPr>
          <a:xfrm>
            <a:off x="638428" y="3740468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7EA14A4-F6F5-7D43-AEE7-2A5C75528A7E}"/>
              </a:ext>
            </a:extLst>
          </p:cNvPr>
          <p:cNvSpPr/>
          <p:nvPr/>
        </p:nvSpPr>
        <p:spPr>
          <a:xfrm>
            <a:off x="638428" y="4534871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B11B1CE-32DD-EC49-8E16-44EE3761497E}"/>
              </a:ext>
            </a:extLst>
          </p:cNvPr>
          <p:cNvSpPr txBox="1"/>
          <p:nvPr/>
        </p:nvSpPr>
        <p:spPr>
          <a:xfrm>
            <a:off x="815641" y="2848953"/>
            <a:ext cx="134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11.6 </a:t>
            </a:r>
            <a:r>
              <a:rPr lang="en-US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Tbps</a:t>
            </a:r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Peak traffic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DE62256-3115-3F4B-A054-595865112E42}"/>
              </a:ext>
            </a:extLst>
          </p:cNvPr>
          <p:cNvSpPr txBox="1"/>
          <p:nvPr/>
        </p:nvSpPr>
        <p:spPr>
          <a:xfrm>
            <a:off x="817659" y="3631994"/>
            <a:ext cx="331823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1100+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connected 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networks worldwide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52439B7-967F-BB42-8573-4C14B8A8AAB8}"/>
              </a:ext>
            </a:extLst>
          </p:cNvPr>
          <p:cNvSpPr txBox="1"/>
          <p:nvPr/>
        </p:nvSpPr>
        <p:spPr>
          <a:xfrm>
            <a:off x="815640" y="4430596"/>
            <a:ext cx="2964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Internet Exchanges 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more coming soon: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Kuching, Chennai, 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Noida, Lagos, Philippines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18790B-1FE6-E144-8F9D-9491802E65F0}"/>
              </a:ext>
            </a:extLst>
          </p:cNvPr>
          <p:cNvSpPr txBox="1"/>
          <p:nvPr/>
        </p:nvSpPr>
        <p:spPr>
          <a:xfrm>
            <a:off x="10337970" y="5877876"/>
            <a:ext cx="124104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AMS-IX locations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947CBC3-CA95-EA4D-A832-F3A820CC670E}"/>
              </a:ext>
            </a:extLst>
          </p:cNvPr>
          <p:cNvSpPr txBox="1"/>
          <p:nvPr/>
        </p:nvSpPr>
        <p:spPr>
          <a:xfrm>
            <a:off x="10337969" y="6123300"/>
            <a:ext cx="14173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Powered by AMS-IX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40F38F3-F138-7A41-976E-2792F47C42B8}"/>
              </a:ext>
            </a:extLst>
          </p:cNvPr>
          <p:cNvSpPr/>
          <p:nvPr/>
        </p:nvSpPr>
        <p:spPr>
          <a:xfrm>
            <a:off x="10257361" y="5969229"/>
            <a:ext cx="112279" cy="112279"/>
          </a:xfrm>
          <a:prstGeom prst="ellipse">
            <a:avLst/>
          </a:prstGeom>
          <a:solidFill>
            <a:srgbClr val="F6802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05D5F51-3F41-C942-AEDA-9FC0270F48A4}"/>
              </a:ext>
            </a:extLst>
          </p:cNvPr>
          <p:cNvSpPr/>
          <p:nvPr/>
        </p:nvSpPr>
        <p:spPr>
          <a:xfrm>
            <a:off x="10257361" y="6202872"/>
            <a:ext cx="112279" cy="112279"/>
          </a:xfrm>
          <a:prstGeom prst="ellipse">
            <a:avLst/>
          </a:prstGeom>
          <a:solidFill>
            <a:srgbClr val="111F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A038AB1-78EB-1C94-155B-C47BC2281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934" y="478155"/>
            <a:ext cx="9715491" cy="6190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EAC3E0-22DF-D9AD-5B02-7599A75C5EE7}"/>
              </a:ext>
            </a:extLst>
          </p:cNvPr>
          <p:cNvSpPr txBox="1"/>
          <p:nvPr/>
        </p:nvSpPr>
        <p:spPr>
          <a:xfrm>
            <a:off x="815640" y="5788999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 </a:t>
            </a:r>
            <a:r>
              <a:rPr lang="nl-NL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</a:t>
            </a:r>
            <a:r>
              <a:rPr lang="nl-NL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nl-NL" dirty="0" err="1">
                <a:solidFill>
                  <a:srgbClr val="F8812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sales@ams-ix.net</a:t>
            </a:r>
            <a:endParaRPr lang="nl-NL" dirty="0">
              <a:solidFill>
                <a:srgbClr val="F88124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FD8245-DE4D-2520-EC42-8805A5BA230E}"/>
              </a:ext>
            </a:extLst>
          </p:cNvPr>
          <p:cNvSpPr/>
          <p:nvPr/>
        </p:nvSpPr>
        <p:spPr>
          <a:xfrm>
            <a:off x="638428" y="5901161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FBE697D9-0DA0-2C47-9201-D3C31C7A9276}"/>
    </a:ext>
  </a:extLst>
</a:theme>
</file>

<file path=ppt/theme/theme2.xml><?xml version="1.0" encoding="utf-8"?>
<a:theme xmlns:a="http://schemas.openxmlformats.org/drawingml/2006/main" name="Divider Slides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7C022801-0177-2749-9A53-7A309FCFF75D}"/>
    </a:ext>
  </a:extLst>
</a:theme>
</file>

<file path=ppt/theme/theme3.xml><?xml version="1.0" encoding="utf-8"?>
<a:theme xmlns:a="http://schemas.openxmlformats.org/drawingml/2006/main" name="Content Layout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61DD04EA-68D9-5642-9976-2D9CF9C8D4AC}"/>
    </a:ext>
  </a:extLst>
</a:theme>
</file>

<file path=ppt/theme/theme4.xml><?xml version="1.0" encoding="utf-8"?>
<a:theme xmlns:a="http://schemas.openxmlformats.org/drawingml/2006/main" name="Content Layout with Imagery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6FA0D48A-73AA-E848-A0DA-DE919C4D4B36}"/>
    </a:ext>
  </a:extLst>
</a:theme>
</file>

<file path=ppt/theme/theme5.xml><?xml version="1.0" encoding="utf-8"?>
<a:theme xmlns:a="http://schemas.openxmlformats.org/drawingml/2006/main" name="Content Layout - Light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99C2A0B8-0954-D04A-A998-660A543A3872}"/>
    </a:ext>
  </a:extLst>
</a:theme>
</file>

<file path=ppt/theme/theme6.xml><?xml version="1.0" encoding="utf-8"?>
<a:theme xmlns:a="http://schemas.openxmlformats.org/drawingml/2006/main" name="Content Layout Box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2FBD974E-EAEF-8241-8218-FF11EC5BECEC}"/>
    </a:ext>
  </a:extLst>
</a:theme>
</file>

<file path=ppt/theme/theme7.xml><?xml version="1.0" encoding="utf-8"?>
<a:theme xmlns:a="http://schemas.openxmlformats.org/drawingml/2006/main" name="Custom Layout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14CDFD52-186B-5C4B-B1F5-D52F196C72B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E3C772E311B44183714EC0C0849CF6" ma:contentTypeVersion="16" ma:contentTypeDescription="Create a new document." ma:contentTypeScope="" ma:versionID="1c37402f1c53a4babddb825a2960b8ef">
  <xsd:schema xmlns:xsd="http://www.w3.org/2001/XMLSchema" xmlns:xs="http://www.w3.org/2001/XMLSchema" xmlns:p="http://schemas.microsoft.com/office/2006/metadata/properties" xmlns:ns2="dbdc50d6-29dd-411b-87fc-b10c987222a3" xmlns:ns3="cf162093-0bda-4ccb-8bfa-d5b515fdd284" targetNamespace="http://schemas.microsoft.com/office/2006/metadata/properties" ma:root="true" ma:fieldsID="575be2e8f4aaa42b9145834a1185a13b" ns2:_="" ns3:_="">
    <xsd:import namespace="dbdc50d6-29dd-411b-87fc-b10c987222a3"/>
    <xsd:import namespace="cf162093-0bda-4ccb-8bfa-d5b515fdd2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c50d6-29dd-411b-87fc-b10c98722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4630f2-d74a-4d60-befb-f3f037c7d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62093-0bda-4ccb-8bfa-d5b515fdd2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70f39cb-65ec-4da0-9cc0-f41b6bfb6f39}" ma:internalName="TaxCatchAll" ma:showField="CatchAllData" ma:web="cf162093-0bda-4ccb-8bfa-d5b515fdd2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162093-0bda-4ccb-8bfa-d5b515fdd284" xsi:nil="true"/>
    <lcf76f155ced4ddcb4097134ff3c332f xmlns="dbdc50d6-29dd-411b-87fc-b10c987222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3BD074-6F76-434F-A332-83B67194A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c50d6-29dd-411b-87fc-b10c987222a3"/>
    <ds:schemaRef ds:uri="cf162093-0bda-4ccb-8bfa-d5b515fdd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030BB6-0037-463F-80C0-39A7B545E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C72A1-3C9F-41B8-9F61-188F5419612D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f162093-0bda-4ccb-8bfa-d5b515fdd284"/>
    <ds:schemaRef ds:uri="dbdc50d6-29dd-411b-87fc-b10c987222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4618</TotalTime>
  <Words>46</Words>
  <Application>Microsoft Macintosh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Helvetica Neue</vt:lpstr>
      <vt:lpstr>Open Sans</vt:lpstr>
      <vt:lpstr>Title Slides</vt:lpstr>
      <vt:lpstr>Divider Slides</vt:lpstr>
      <vt:lpstr>Content Layout</vt:lpstr>
      <vt:lpstr>Content Layout with Imagery</vt:lpstr>
      <vt:lpstr>Content Layout - Light</vt:lpstr>
      <vt:lpstr>Content Layout Box</vt:lpstr>
      <vt:lpstr>Custom Layout</vt:lpstr>
      <vt:lpstr>AMS-IX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Epsilon Webinar:  How To Began Your  SD-WAN Journey  </dc:title>
  <dc:creator>Wong Sock Ying</dc:creator>
  <cp:lastModifiedBy>Emrah Yorulmaz</cp:lastModifiedBy>
  <cp:revision>59</cp:revision>
  <dcterms:created xsi:type="dcterms:W3CDTF">2020-03-24T09:43:01Z</dcterms:created>
  <dcterms:modified xsi:type="dcterms:W3CDTF">2023-04-04T18:07:53Z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0x01010018E3C772E311B44183714EC0C0849CF6</vt:lpwstr>
  </property>
</Properties>
</file>