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1431"/>
  </p:normalViewPr>
  <p:slideViewPr>
    <p:cSldViewPr snapToGrid="0">
      <p:cViewPr varScale="1">
        <p:scale>
          <a:sx n="112" d="100"/>
          <a:sy n="112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567C-25A5-E75C-1404-2661F42A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3C19F-F4D4-5255-D7E5-ED3A8AD02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BC04C-E6CC-8A97-C451-42111281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81D28-A2AE-5495-414C-B97A20D97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4E0EC-013E-80A2-25B5-58DED08D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0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8F95-EF9C-02BD-546F-EF74361A8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AB9D6-1C7C-4ACC-F802-74D480393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633E3-6AF5-3AE0-74EA-797339ED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FC6DE-9C78-028C-9CFE-269A0FB27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41FC1-6A09-9B5F-18F5-0A76D076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0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5171FB-6CCE-C048-B4F8-E7431F0D9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BEEBC-AE06-506A-8623-84F2091ED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9A16D-F570-FCBC-079C-44C319C1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878EA-318D-A3A2-65FA-0BB479CB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33E6-6AB1-13AC-7153-E6FF3F64A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8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B77F5-6303-B087-BA4C-33AF7D39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A72FB-6ECD-A4B2-7DA0-463DB0FE1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1DA70-7140-A86E-99A3-EFAE56EB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B2FD5-C6BB-BA8F-C0C4-0DBBE11A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7FC59-65E7-1538-7752-8B94175E4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3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168A-1F01-7C1B-F8FA-10B4978E9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64D8E-2BA1-7890-B84F-798618A40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FEF91-4897-C1B5-BE0B-43BAE679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88406-4B93-2087-436A-5AD9946E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4311C-11D5-2050-9ED7-B9CBD423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B745-063A-D9DF-4DA8-FCFB20EAF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CCEC-F838-2F7C-2AFE-5E8044CE0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CF41B-0E75-7068-C8C6-F0DBE6A27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37DF2-23CA-EF40-7C72-6810B597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53A8A-6160-F3AD-FDBA-4DBFD1CE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EC65E-79D8-48A5-AFB6-06C7C31D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6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189A-8A1B-A2F1-64BE-F8BC862D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11B51-828A-6C13-054B-1AD60379A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5B434-BADD-B814-D66C-22BAC2F8B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4753F-39B3-6CF9-635D-D8E2E02B9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9AAED-BA07-D2A4-576B-C7D30953E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D72CDF-65BC-3516-F557-7716C384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7B7FF-06F1-0846-5977-D19121EA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F99A4-EE53-4131-B40B-647C2965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3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7DA6-766D-9EF8-F360-B36C6F2E9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B1620-5293-7CB8-12BD-C8C68B383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3AA1D-3941-B002-0A7F-C2586C88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CDCDB-D604-6DF0-2522-C25DA602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0F690-3787-DE3F-B297-2D9E46A6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64255-4A19-4103-01A2-B67F05A5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D381F-065F-B27D-0685-41DC0B09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0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EBCF-1A7F-FEC9-4112-B2D418BA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9A2D-B238-0447-6341-D5FE10FEC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815A5-31F2-675D-79AD-8AA0D577F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8E0B6-8CBA-1CB5-A30D-39939E4B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CB133-7D30-CE83-E513-8B841655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2ED47-4140-7E61-90E4-BED350ED7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8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369F-1F8E-4711-1BE8-A12AC3C7A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81774-77EB-2D24-B410-FB22A96F2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B31E1-8330-794B-9651-76F3B94FF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44346-D03A-205D-FEFF-8C73CE4B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70E35-2319-5117-CB43-531E3ACF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2ED87-1D7F-BC5F-DFA8-24E60422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8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B8815-FFE2-4494-C626-65C53170D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655A5-48B2-B6E9-AC81-6A3DFF79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292CA-D937-571A-D97B-12CF02E93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19D-668F-914B-9F09-04AABD460E49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D55EA-144F-6E6F-B712-425A6D75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F77E6-D75B-4674-894C-548052E81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C5E1-61B3-944B-A591-B39E0EDBE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2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8BB6-3E52-CEA3-7E01-574A325F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 err="1"/>
              <a:t>Tenent</a:t>
            </a:r>
            <a:r>
              <a:rPr lang="zh-CN" altLang="en-US" b="1" i="1" dirty="0"/>
              <a:t> </a:t>
            </a:r>
            <a:r>
              <a:rPr lang="en-US" altLang="zh-CN" b="1" i="1" dirty="0"/>
              <a:t>Global</a:t>
            </a:r>
            <a:r>
              <a:rPr lang="zh-CN" altLang="en-US" b="1" i="1" dirty="0"/>
              <a:t> </a:t>
            </a:r>
            <a:r>
              <a:rPr lang="en-US" altLang="zh-CN" b="1" i="1" dirty="0"/>
              <a:t>CDN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F250-AD76-E8FB-5B2F-70046E32D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b="1" i="1" dirty="0"/>
              <a:t>ASN:</a:t>
            </a:r>
            <a:r>
              <a:rPr lang="zh-CN" altLang="en-US" b="1" i="1" dirty="0"/>
              <a:t> </a:t>
            </a:r>
            <a:r>
              <a:rPr lang="en-US" altLang="zh-CN" dirty="0"/>
              <a:t>139341</a:t>
            </a:r>
          </a:p>
          <a:p>
            <a:r>
              <a:rPr lang="en-US" altLang="zh-CN" b="1" i="1" dirty="0"/>
              <a:t>Team:</a:t>
            </a:r>
            <a:r>
              <a:rPr lang="zh-CN" altLang="en-US" b="1" i="1" dirty="0"/>
              <a:t> </a:t>
            </a:r>
            <a:r>
              <a:rPr lang="en-US" altLang="zh-CN" dirty="0"/>
              <a:t>Cloud</a:t>
            </a:r>
            <a:r>
              <a:rPr lang="zh-CN" altLang="en-US" dirty="0"/>
              <a:t> </a:t>
            </a:r>
            <a:r>
              <a:rPr lang="en-US" altLang="zh-CN" dirty="0"/>
              <a:t>Architecture</a:t>
            </a:r>
            <a:r>
              <a:rPr lang="zh-CN" altLang="en-US" dirty="0"/>
              <a:t> </a:t>
            </a:r>
            <a:r>
              <a:rPr lang="en-US" altLang="zh-CN" dirty="0"/>
              <a:t>Platform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</a:t>
            </a:r>
            <a:r>
              <a:rPr lang="en-US" altLang="zh-CN" b="1" i="1" dirty="0">
                <a:solidFill>
                  <a:schemeClr val="accent1"/>
                </a:solidFill>
              </a:rPr>
              <a:t>Global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b="1" i="1" dirty="0">
                <a:solidFill>
                  <a:schemeClr val="accent1"/>
                </a:solidFill>
              </a:rPr>
              <a:t>CDN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b="1" i="1" dirty="0">
                <a:solidFill>
                  <a:schemeClr val="accent1"/>
                </a:solidFill>
              </a:rPr>
              <a:t>Resource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b="1" i="1" dirty="0">
                <a:solidFill>
                  <a:schemeClr val="accent1"/>
                </a:solidFill>
              </a:rPr>
              <a:t>Team</a:t>
            </a:r>
          </a:p>
          <a:p>
            <a:r>
              <a:rPr lang="en-US" altLang="zh-CN" b="1" i="1" dirty="0"/>
              <a:t>Capacity</a:t>
            </a:r>
          </a:p>
          <a:p>
            <a:pPr lvl="1"/>
            <a:r>
              <a:rPr lang="en-US" altLang="zh-CN" b="1" i="1" dirty="0">
                <a:solidFill>
                  <a:schemeClr val="accent1"/>
                </a:solidFill>
              </a:rPr>
              <a:t>400+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Tb</a:t>
            </a:r>
            <a:r>
              <a:rPr lang="zh-CN" altLang="en-US" dirty="0"/>
              <a:t> </a:t>
            </a:r>
            <a:r>
              <a:rPr lang="en-US" altLang="zh-CN" dirty="0"/>
              <a:t>bandwidth</a:t>
            </a:r>
          </a:p>
          <a:p>
            <a:pPr lvl="1"/>
            <a:r>
              <a:rPr lang="en-US" altLang="zh-CN" b="1" i="1" dirty="0">
                <a:solidFill>
                  <a:schemeClr val="accent1"/>
                </a:solidFill>
              </a:rPr>
              <a:t>300+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CDN</a:t>
            </a:r>
            <a:r>
              <a:rPr lang="zh-CN" altLang="en-US" dirty="0"/>
              <a:t> </a:t>
            </a:r>
            <a:r>
              <a:rPr lang="en-US" altLang="zh-CN" dirty="0" err="1"/>
              <a:t>PoPs</a:t>
            </a:r>
            <a:endParaRPr lang="en-US" altLang="zh-CN" dirty="0"/>
          </a:p>
          <a:p>
            <a:pPr lvl="1"/>
            <a:r>
              <a:rPr lang="en-US" altLang="zh-CN" b="1" i="1" dirty="0">
                <a:solidFill>
                  <a:schemeClr val="accent1"/>
                </a:solidFill>
              </a:rPr>
              <a:t>200+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Peering</a:t>
            </a:r>
            <a:r>
              <a:rPr lang="zh-CN" altLang="en-US" dirty="0"/>
              <a:t> </a:t>
            </a:r>
            <a:r>
              <a:rPr lang="en-US" altLang="zh-CN" dirty="0"/>
              <a:t>Partners</a:t>
            </a:r>
          </a:p>
          <a:p>
            <a:pPr lvl="1"/>
            <a:r>
              <a:rPr lang="en-US" altLang="zh-CN" b="1" i="1" dirty="0">
                <a:solidFill>
                  <a:schemeClr val="accent1"/>
                </a:solidFill>
              </a:rPr>
              <a:t>30+</a:t>
            </a:r>
            <a:r>
              <a:rPr lang="zh-CN" altLang="en-US" b="1" i="1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IX</a:t>
            </a:r>
            <a:r>
              <a:rPr lang="zh-CN" altLang="en-US" dirty="0"/>
              <a:t> </a:t>
            </a:r>
            <a:r>
              <a:rPr lang="en-US" altLang="zh-CN" dirty="0"/>
              <a:t>Connections</a:t>
            </a:r>
          </a:p>
          <a:p>
            <a:r>
              <a:rPr lang="en-US" altLang="zh-CN" b="1" i="1" dirty="0"/>
              <a:t>Main</a:t>
            </a:r>
            <a:r>
              <a:rPr lang="zh-CN" altLang="en-US" b="1" i="1" dirty="0"/>
              <a:t> </a:t>
            </a:r>
            <a:r>
              <a:rPr lang="en-US" altLang="zh-CN" b="1" i="1" dirty="0"/>
              <a:t>Objectives</a:t>
            </a:r>
            <a:r>
              <a:rPr lang="zh-CN" altLang="en-US" b="1" i="1" dirty="0"/>
              <a:t> </a:t>
            </a:r>
            <a:endParaRPr lang="en-US" altLang="zh-CN" b="1" i="1" dirty="0"/>
          </a:p>
          <a:p>
            <a:pPr lvl="1"/>
            <a:r>
              <a:rPr lang="en-US" altLang="zh-CN" dirty="0"/>
              <a:t>Resource</a:t>
            </a:r>
            <a:r>
              <a:rPr lang="zh-CN" altLang="en-US" dirty="0"/>
              <a:t> </a:t>
            </a:r>
            <a:r>
              <a:rPr lang="en-US" altLang="zh-CN" dirty="0"/>
              <a:t>Planning</a:t>
            </a:r>
          </a:p>
          <a:p>
            <a:pPr lvl="1"/>
            <a:r>
              <a:rPr lang="en-US" altLang="zh-CN" dirty="0"/>
              <a:t>Peering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Cache</a:t>
            </a:r>
            <a:r>
              <a:rPr lang="zh-CN" altLang="en-US" dirty="0"/>
              <a:t> </a:t>
            </a:r>
            <a:r>
              <a:rPr lang="en-US" altLang="zh-CN" dirty="0"/>
              <a:t>Node</a:t>
            </a:r>
            <a:r>
              <a:rPr lang="zh-CN" altLang="en-US" dirty="0"/>
              <a:t> </a:t>
            </a:r>
            <a:r>
              <a:rPr lang="en-US" altLang="zh-CN" dirty="0"/>
              <a:t>Deployment</a:t>
            </a:r>
          </a:p>
          <a:p>
            <a:pPr lvl="1"/>
            <a:r>
              <a:rPr lang="en-US" altLang="zh-CN" dirty="0"/>
              <a:t>CDN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r>
              <a:rPr lang="en-US" altLang="zh-CN" dirty="0"/>
              <a:t>Delivery</a:t>
            </a:r>
          </a:p>
          <a:p>
            <a:r>
              <a:rPr lang="en-US" altLang="zh-CN" b="1" i="1" dirty="0"/>
              <a:t>Contact</a:t>
            </a:r>
            <a:r>
              <a:rPr lang="zh-CN" altLang="en-US" b="1" i="1" dirty="0"/>
              <a:t> </a:t>
            </a:r>
            <a:r>
              <a:rPr lang="en-US" altLang="zh-CN" b="1" i="1" dirty="0"/>
              <a:t>Info:</a:t>
            </a:r>
            <a:r>
              <a:rPr lang="zh-CN" altLang="en-US" b="1" i="1" dirty="0"/>
              <a:t> </a:t>
            </a:r>
            <a:r>
              <a:rPr lang="en-US" altLang="zh-CN" dirty="0" err="1"/>
              <a:t>cdn_peering@aceville.net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9299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55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Tenent Global CDN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Tenent Global CDN</dc:title>
  <dc:creator>Tingting Lu</dc:creator>
  <cp:lastModifiedBy>Tingting Lu</cp:lastModifiedBy>
  <cp:revision>1</cp:revision>
  <dcterms:created xsi:type="dcterms:W3CDTF">2023-04-03T23:46:10Z</dcterms:created>
  <dcterms:modified xsi:type="dcterms:W3CDTF">2023-04-04T00:31:20Z</dcterms:modified>
</cp:coreProperties>
</file>